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8" r:id="rId1"/>
  </p:sldMasterIdLst>
  <p:notesMasterIdLst>
    <p:notesMasterId r:id="rId20"/>
  </p:notesMasterIdLst>
  <p:sldIdLst>
    <p:sldId id="347" r:id="rId2"/>
    <p:sldId id="322" r:id="rId3"/>
    <p:sldId id="323" r:id="rId4"/>
    <p:sldId id="303" r:id="rId5"/>
    <p:sldId id="336" r:id="rId6"/>
    <p:sldId id="337" r:id="rId7"/>
    <p:sldId id="338" r:id="rId8"/>
    <p:sldId id="339" r:id="rId9"/>
    <p:sldId id="340" r:id="rId10"/>
    <p:sldId id="362" r:id="rId11"/>
    <p:sldId id="305" r:id="rId12"/>
    <p:sldId id="341" r:id="rId13"/>
    <p:sldId id="361" r:id="rId14"/>
    <p:sldId id="325" r:id="rId15"/>
    <p:sldId id="342" r:id="rId16"/>
    <p:sldId id="343" r:id="rId17"/>
    <p:sldId id="344" r:id="rId18"/>
    <p:sldId id="33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0066"/>
    <a:srgbClr val="CC00CC"/>
    <a:srgbClr val="CCCC00"/>
    <a:srgbClr val="CCCCFF"/>
    <a:srgbClr val="000066"/>
    <a:srgbClr val="BC3F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E62DA-E0A8-4A51-8B03-9ED020009EA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AF1EFB-C772-468C-B20C-3F063C2304EA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3600" b="1" dirty="0" smtClean="0"/>
            <a:t>6</a:t>
          </a:r>
          <a:r>
            <a:rPr lang="ru-RU" sz="3400" dirty="0" smtClean="0"/>
            <a:t> </a:t>
          </a:r>
          <a:r>
            <a:rPr lang="ru-RU" sz="2600" b="1" dirty="0" smtClean="0"/>
            <a:t>образовательных учреждений</a:t>
          </a:r>
          <a:endParaRPr lang="en-US" sz="2600" b="1" dirty="0"/>
        </a:p>
      </dgm:t>
    </dgm:pt>
    <dgm:pt modelId="{591E5C3C-718B-4529-94DC-3C2A9A5C6C10}" type="parTrans" cxnId="{BF7C20F7-27C1-4579-A9F7-FFE5C0D8ED9A}">
      <dgm:prSet/>
      <dgm:spPr/>
      <dgm:t>
        <a:bodyPr/>
        <a:lstStyle/>
        <a:p>
          <a:endParaRPr lang="ru-RU"/>
        </a:p>
      </dgm:t>
    </dgm:pt>
    <dgm:pt modelId="{781F32A5-C9D9-485C-A517-EEB1636375D5}" type="sibTrans" cxnId="{BF7C20F7-27C1-4579-A9F7-FFE5C0D8ED9A}">
      <dgm:prSet/>
      <dgm:spPr/>
      <dgm:t>
        <a:bodyPr/>
        <a:lstStyle/>
        <a:p>
          <a:endParaRPr lang="ru-RU"/>
        </a:p>
      </dgm:t>
    </dgm:pt>
    <dgm:pt modelId="{4D632F4E-E27A-4B9E-B14C-3F5FF4413A7F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3600" b="1" dirty="0" smtClean="0"/>
            <a:t>6</a:t>
          </a:r>
          <a:r>
            <a:rPr lang="ru-RU" sz="2600" b="1" dirty="0" smtClean="0"/>
            <a:t> театрально-концертных организаций</a:t>
          </a:r>
          <a:endParaRPr lang="en-US" sz="2600" b="1" dirty="0"/>
        </a:p>
      </dgm:t>
    </dgm:pt>
    <dgm:pt modelId="{E8B513D2-C863-4F2B-90EE-81C1653F5F28}" type="parTrans" cxnId="{8A7F6FD0-3EE7-4803-B7B2-5F33165C46CD}">
      <dgm:prSet/>
      <dgm:spPr/>
      <dgm:t>
        <a:bodyPr/>
        <a:lstStyle/>
        <a:p>
          <a:endParaRPr lang="ru-RU"/>
        </a:p>
      </dgm:t>
    </dgm:pt>
    <dgm:pt modelId="{10180E88-1F80-4A8D-B007-925299856927}" type="sibTrans" cxnId="{8A7F6FD0-3EE7-4803-B7B2-5F33165C46CD}">
      <dgm:prSet/>
      <dgm:spPr/>
      <dgm:t>
        <a:bodyPr/>
        <a:lstStyle/>
        <a:p>
          <a:endParaRPr lang="ru-RU"/>
        </a:p>
      </dgm:t>
    </dgm:pt>
    <dgm:pt modelId="{DFD5F79D-4649-4C10-BE54-750F0C145A6A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3600" b="1" dirty="0" smtClean="0"/>
            <a:t>1</a:t>
          </a:r>
          <a:r>
            <a:rPr lang="ru-RU" sz="3800" dirty="0" smtClean="0"/>
            <a:t> </a:t>
          </a:r>
          <a:r>
            <a:rPr lang="ru-RU" sz="2600" b="1" dirty="0" smtClean="0"/>
            <a:t>центр культуры и искусства</a:t>
          </a:r>
          <a:endParaRPr lang="en-US" sz="2600" b="1" dirty="0"/>
        </a:p>
      </dgm:t>
    </dgm:pt>
    <dgm:pt modelId="{845DE0EE-C1AF-48CB-B78A-51DDAB3B65A4}" type="parTrans" cxnId="{2D0FD6D3-7ACF-4B8A-947F-D3478074A417}">
      <dgm:prSet/>
      <dgm:spPr/>
      <dgm:t>
        <a:bodyPr/>
        <a:lstStyle/>
        <a:p>
          <a:endParaRPr lang="ru-RU"/>
        </a:p>
      </dgm:t>
    </dgm:pt>
    <dgm:pt modelId="{62B203A5-ED70-4340-A99F-0EA8C172087A}" type="sibTrans" cxnId="{2D0FD6D3-7ACF-4B8A-947F-D3478074A417}">
      <dgm:prSet/>
      <dgm:spPr/>
      <dgm:t>
        <a:bodyPr/>
        <a:lstStyle/>
        <a:p>
          <a:endParaRPr lang="ru-RU"/>
        </a:p>
      </dgm:t>
    </dgm:pt>
    <dgm:pt modelId="{9A4375DD-0C51-433D-8A36-D4024D96644B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3600" b="1" dirty="0" smtClean="0"/>
            <a:t>1</a:t>
          </a:r>
          <a:r>
            <a:rPr lang="ru-RU" sz="4000" dirty="0" smtClean="0"/>
            <a:t> </a:t>
          </a:r>
          <a:r>
            <a:rPr lang="ru-RU" sz="2600" b="1" dirty="0" smtClean="0"/>
            <a:t>цирк</a:t>
          </a:r>
          <a:endParaRPr lang="en-US" sz="2600" b="1" dirty="0"/>
        </a:p>
      </dgm:t>
    </dgm:pt>
    <dgm:pt modelId="{061CD325-81A9-4249-BA96-C6FC63CF1D41}" type="parTrans" cxnId="{D2D288FF-A073-44CA-9EA7-68438F7B4539}">
      <dgm:prSet/>
      <dgm:spPr/>
      <dgm:t>
        <a:bodyPr/>
        <a:lstStyle/>
        <a:p>
          <a:endParaRPr lang="ru-RU"/>
        </a:p>
      </dgm:t>
    </dgm:pt>
    <dgm:pt modelId="{8D6E4784-19F5-4DE9-BC15-BC917BDB3B7D}" type="sibTrans" cxnId="{D2D288FF-A073-44CA-9EA7-68438F7B4539}">
      <dgm:prSet/>
      <dgm:spPr/>
      <dgm:t>
        <a:bodyPr/>
        <a:lstStyle/>
        <a:p>
          <a:endParaRPr lang="ru-RU"/>
        </a:p>
      </dgm:t>
    </dgm:pt>
    <dgm:pt modelId="{D104AD79-5094-4F2A-9672-64A7193332ED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3600" b="1" dirty="0" smtClean="0"/>
            <a:t>2</a:t>
          </a:r>
          <a:r>
            <a:rPr lang="ru-RU" sz="2600" b="1" dirty="0" smtClean="0"/>
            <a:t> музейных учреждения</a:t>
          </a:r>
          <a:endParaRPr lang="en-US" sz="2600" b="1" dirty="0"/>
        </a:p>
      </dgm:t>
    </dgm:pt>
    <dgm:pt modelId="{764C0BB2-ECB6-4683-B1AB-BA8CE351AA12}" type="parTrans" cxnId="{04B95929-15DC-4D2B-B868-2B0BB551F9BC}">
      <dgm:prSet/>
      <dgm:spPr/>
      <dgm:t>
        <a:bodyPr/>
        <a:lstStyle/>
        <a:p>
          <a:endParaRPr lang="ru-RU"/>
        </a:p>
      </dgm:t>
    </dgm:pt>
    <dgm:pt modelId="{291060C3-2F06-4BAF-A38F-7DA46A81752D}" type="sibTrans" cxnId="{04B95929-15DC-4D2B-B868-2B0BB551F9BC}">
      <dgm:prSet/>
      <dgm:spPr/>
      <dgm:t>
        <a:bodyPr/>
        <a:lstStyle/>
        <a:p>
          <a:endParaRPr lang="ru-RU"/>
        </a:p>
      </dgm:t>
    </dgm:pt>
    <dgm:pt modelId="{0032FAC1-A905-4C43-A710-E30975E28031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3600" b="1" dirty="0" smtClean="0"/>
            <a:t>3</a:t>
          </a:r>
          <a:r>
            <a:rPr lang="ru-RU" sz="4000" dirty="0" smtClean="0"/>
            <a:t> </a:t>
          </a:r>
          <a:r>
            <a:rPr lang="ru-RU" sz="2600" b="1" dirty="0" smtClean="0"/>
            <a:t>библиотеки</a:t>
          </a:r>
          <a:endParaRPr lang="en-US" sz="2600" b="1" dirty="0"/>
        </a:p>
      </dgm:t>
    </dgm:pt>
    <dgm:pt modelId="{C1503FE6-FD4A-475B-AD60-D13C1EBA2897}" type="parTrans" cxnId="{F8587E65-4389-4EB3-9F2A-7A3E3AA903FE}">
      <dgm:prSet/>
      <dgm:spPr/>
      <dgm:t>
        <a:bodyPr/>
        <a:lstStyle/>
        <a:p>
          <a:endParaRPr lang="ru-RU"/>
        </a:p>
      </dgm:t>
    </dgm:pt>
    <dgm:pt modelId="{0A80BD63-2694-4520-ADF3-795068D37030}" type="sibTrans" cxnId="{F8587E65-4389-4EB3-9F2A-7A3E3AA903FE}">
      <dgm:prSet/>
      <dgm:spPr/>
      <dgm:t>
        <a:bodyPr/>
        <a:lstStyle/>
        <a:p>
          <a:endParaRPr lang="ru-RU"/>
        </a:p>
      </dgm:t>
    </dgm:pt>
    <dgm:pt modelId="{BBC31EEF-120B-417E-8361-93FD25FC29F7}" type="pres">
      <dgm:prSet presAssocID="{B22E62DA-E0A8-4A51-8B03-9ED020009EA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288A71-4DBC-4A6A-97BC-D94FFE24B035}" type="pres">
      <dgm:prSet presAssocID="{4D632F4E-E27A-4B9E-B14C-3F5FF4413A7F}" presName="comp" presStyleCnt="0"/>
      <dgm:spPr/>
    </dgm:pt>
    <dgm:pt modelId="{F0927F1F-77E6-4543-B87B-2F9931431F30}" type="pres">
      <dgm:prSet presAssocID="{4D632F4E-E27A-4B9E-B14C-3F5FF4413A7F}" presName="box" presStyleLbl="node1" presStyleIdx="0" presStyleCnt="6"/>
      <dgm:spPr/>
      <dgm:t>
        <a:bodyPr/>
        <a:lstStyle/>
        <a:p>
          <a:endParaRPr lang="ru-RU"/>
        </a:p>
      </dgm:t>
    </dgm:pt>
    <dgm:pt modelId="{DB04869C-B6C0-42F6-9A89-D13B3BB009FF}" type="pres">
      <dgm:prSet presAssocID="{4D632F4E-E27A-4B9E-B14C-3F5FF4413A7F}" presName="img" presStyleLbl="fgImgPlace1" presStyleIdx="0" presStyleCnt="6" custScaleX="100003" custLinFactNeighborX="912" custLinFactNeighborY="-19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40F0407-D479-41BA-AE7A-15F578DC6F7D}" type="pres">
      <dgm:prSet presAssocID="{4D632F4E-E27A-4B9E-B14C-3F5FF4413A7F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6B606-45C6-4360-9AA9-A0A6FD18FE56}" type="pres">
      <dgm:prSet presAssocID="{10180E88-1F80-4A8D-B007-925299856927}" presName="spacer" presStyleCnt="0"/>
      <dgm:spPr/>
    </dgm:pt>
    <dgm:pt modelId="{9935BA81-53D5-4310-8241-204891B40AD0}" type="pres">
      <dgm:prSet presAssocID="{0032FAC1-A905-4C43-A710-E30975E28031}" presName="comp" presStyleCnt="0"/>
      <dgm:spPr/>
    </dgm:pt>
    <dgm:pt modelId="{4599D958-27DE-4E84-90FC-119C0B28576F}" type="pres">
      <dgm:prSet presAssocID="{0032FAC1-A905-4C43-A710-E30975E28031}" presName="box" presStyleLbl="node1" presStyleIdx="1" presStyleCnt="6" custLinFactNeighborY="-233"/>
      <dgm:spPr/>
      <dgm:t>
        <a:bodyPr/>
        <a:lstStyle/>
        <a:p>
          <a:endParaRPr lang="ru-RU"/>
        </a:p>
      </dgm:t>
    </dgm:pt>
    <dgm:pt modelId="{03496841-0870-4E29-A404-55CDF51B40B1}" type="pres">
      <dgm:prSet presAssocID="{0032FAC1-A905-4C43-A710-E30975E28031}" presName="img" presStyleLbl="fgImgPlace1" presStyleIdx="1" presStyleCnt="6" custScaleX="101828" custLinFactNeighborX="133" custLinFactNeighborY="-22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771AFE4-2BD6-4BD6-AFD4-FCDC35AAF1C6}" type="pres">
      <dgm:prSet presAssocID="{0032FAC1-A905-4C43-A710-E30975E28031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49839-DB5C-4CC0-8A61-C46C45A061AD}" type="pres">
      <dgm:prSet presAssocID="{0A80BD63-2694-4520-ADF3-795068D37030}" presName="spacer" presStyleCnt="0"/>
      <dgm:spPr/>
    </dgm:pt>
    <dgm:pt modelId="{549FC5B3-B915-4A86-B546-0497FE238A35}" type="pres">
      <dgm:prSet presAssocID="{D104AD79-5094-4F2A-9672-64A7193332ED}" presName="comp" presStyleCnt="0"/>
      <dgm:spPr/>
    </dgm:pt>
    <dgm:pt modelId="{705ED1FB-21C6-4B21-8E3F-A371A1CAD586}" type="pres">
      <dgm:prSet presAssocID="{D104AD79-5094-4F2A-9672-64A7193332ED}" presName="box" presStyleLbl="node1" presStyleIdx="2" presStyleCnt="6"/>
      <dgm:spPr/>
      <dgm:t>
        <a:bodyPr/>
        <a:lstStyle/>
        <a:p>
          <a:endParaRPr lang="ru-RU"/>
        </a:p>
      </dgm:t>
    </dgm:pt>
    <dgm:pt modelId="{BE995A24-A607-42EB-98BD-5CFBC4BBEE33}" type="pres">
      <dgm:prSet presAssocID="{D104AD79-5094-4F2A-9672-64A7193332ED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AC11AB4-9199-4F96-9F55-1075B499757C}" type="pres">
      <dgm:prSet presAssocID="{D104AD79-5094-4F2A-9672-64A7193332ED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D0D46-E31C-4813-ADE3-D829D010C679}" type="pres">
      <dgm:prSet presAssocID="{291060C3-2F06-4BAF-A38F-7DA46A81752D}" presName="spacer" presStyleCnt="0"/>
      <dgm:spPr/>
    </dgm:pt>
    <dgm:pt modelId="{BA407C49-D689-42E1-B0FE-1F88CC93F191}" type="pres">
      <dgm:prSet presAssocID="{19AF1EFB-C772-468C-B20C-3F063C2304EA}" presName="comp" presStyleCnt="0"/>
      <dgm:spPr/>
    </dgm:pt>
    <dgm:pt modelId="{002E2CC5-FD00-4B56-9BB0-E1027E5F0D30}" type="pres">
      <dgm:prSet presAssocID="{19AF1EFB-C772-468C-B20C-3F063C2304EA}" presName="box" presStyleLbl="node1" presStyleIdx="3" presStyleCnt="6"/>
      <dgm:spPr/>
      <dgm:t>
        <a:bodyPr/>
        <a:lstStyle/>
        <a:p>
          <a:endParaRPr lang="ru-RU"/>
        </a:p>
      </dgm:t>
    </dgm:pt>
    <dgm:pt modelId="{FBD514B9-DBDD-4ACF-BAC5-AE3FB82ACC3D}" type="pres">
      <dgm:prSet presAssocID="{19AF1EFB-C772-468C-B20C-3F063C2304EA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95CB2BA-E759-4233-8082-70E5197F0102}" type="pres">
      <dgm:prSet presAssocID="{19AF1EFB-C772-468C-B20C-3F063C2304EA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2053A-5594-401C-B83E-BC0B619BA82E}" type="pres">
      <dgm:prSet presAssocID="{781F32A5-C9D9-485C-A517-EEB1636375D5}" presName="spacer" presStyleCnt="0"/>
      <dgm:spPr/>
    </dgm:pt>
    <dgm:pt modelId="{629A2C4B-5989-469F-9D18-E2244BEC43CD}" type="pres">
      <dgm:prSet presAssocID="{DFD5F79D-4649-4C10-BE54-750F0C145A6A}" presName="comp" presStyleCnt="0"/>
      <dgm:spPr/>
    </dgm:pt>
    <dgm:pt modelId="{DE7AB14E-376A-436E-B597-704C5BB53AC5}" type="pres">
      <dgm:prSet presAssocID="{DFD5F79D-4649-4C10-BE54-750F0C145A6A}" presName="box" presStyleLbl="node1" presStyleIdx="4" presStyleCnt="6"/>
      <dgm:spPr/>
      <dgm:t>
        <a:bodyPr/>
        <a:lstStyle/>
        <a:p>
          <a:endParaRPr lang="ru-RU"/>
        </a:p>
      </dgm:t>
    </dgm:pt>
    <dgm:pt modelId="{2C0551F3-1074-4C9B-91C4-71F7914B4EE2}" type="pres">
      <dgm:prSet presAssocID="{DFD5F79D-4649-4C10-BE54-750F0C145A6A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044F45A-FABD-4D28-B360-5B86B0E5B483}" type="pres">
      <dgm:prSet presAssocID="{DFD5F79D-4649-4C10-BE54-750F0C145A6A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8A7C8-53B0-431F-BE87-22925A464F40}" type="pres">
      <dgm:prSet presAssocID="{62B203A5-ED70-4340-A99F-0EA8C172087A}" presName="spacer" presStyleCnt="0"/>
      <dgm:spPr/>
    </dgm:pt>
    <dgm:pt modelId="{A4744883-535B-479A-B1F0-B27E3965F1AB}" type="pres">
      <dgm:prSet presAssocID="{9A4375DD-0C51-433D-8A36-D4024D96644B}" presName="comp" presStyleCnt="0"/>
      <dgm:spPr/>
    </dgm:pt>
    <dgm:pt modelId="{AEED1AFC-9AD8-41DB-9784-940C4BBA95F8}" type="pres">
      <dgm:prSet presAssocID="{9A4375DD-0C51-433D-8A36-D4024D96644B}" presName="box" presStyleLbl="node1" presStyleIdx="5" presStyleCnt="6"/>
      <dgm:spPr/>
      <dgm:t>
        <a:bodyPr/>
        <a:lstStyle/>
        <a:p>
          <a:endParaRPr lang="ru-RU"/>
        </a:p>
      </dgm:t>
    </dgm:pt>
    <dgm:pt modelId="{FF1D4918-75F4-4FC8-8815-B7155B3371AE}" type="pres">
      <dgm:prSet presAssocID="{9A4375DD-0C51-433D-8A36-D4024D96644B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7B9F75F-2FA8-4718-94D4-379C551AF38F}" type="pres">
      <dgm:prSet presAssocID="{9A4375DD-0C51-433D-8A36-D4024D96644B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587E65-4389-4EB3-9F2A-7A3E3AA903FE}" srcId="{B22E62DA-E0A8-4A51-8B03-9ED020009EA0}" destId="{0032FAC1-A905-4C43-A710-E30975E28031}" srcOrd="1" destOrd="0" parTransId="{C1503FE6-FD4A-475B-AD60-D13C1EBA2897}" sibTransId="{0A80BD63-2694-4520-ADF3-795068D37030}"/>
    <dgm:cxn modelId="{0A716001-9C48-48B0-AEA9-9691B32436A5}" type="presOf" srcId="{9A4375DD-0C51-433D-8A36-D4024D96644B}" destId="{AEED1AFC-9AD8-41DB-9784-940C4BBA95F8}" srcOrd="0" destOrd="0" presId="urn:microsoft.com/office/officeart/2005/8/layout/vList4#1"/>
    <dgm:cxn modelId="{00717216-CBB4-4B84-ADF8-5BD7474EA18F}" type="presOf" srcId="{4D632F4E-E27A-4B9E-B14C-3F5FF4413A7F}" destId="{A40F0407-D479-41BA-AE7A-15F578DC6F7D}" srcOrd="1" destOrd="0" presId="urn:microsoft.com/office/officeart/2005/8/layout/vList4#1"/>
    <dgm:cxn modelId="{BF7C20F7-27C1-4579-A9F7-FFE5C0D8ED9A}" srcId="{B22E62DA-E0A8-4A51-8B03-9ED020009EA0}" destId="{19AF1EFB-C772-468C-B20C-3F063C2304EA}" srcOrd="3" destOrd="0" parTransId="{591E5C3C-718B-4529-94DC-3C2A9A5C6C10}" sibTransId="{781F32A5-C9D9-485C-A517-EEB1636375D5}"/>
    <dgm:cxn modelId="{3147946B-0A36-474D-A91B-B7BAF55ACBC5}" type="presOf" srcId="{DFD5F79D-4649-4C10-BE54-750F0C145A6A}" destId="{DE7AB14E-376A-436E-B597-704C5BB53AC5}" srcOrd="0" destOrd="0" presId="urn:microsoft.com/office/officeart/2005/8/layout/vList4#1"/>
    <dgm:cxn modelId="{99DBE12F-8963-4F18-97BC-7F027B9695E6}" type="presOf" srcId="{DFD5F79D-4649-4C10-BE54-750F0C145A6A}" destId="{5044F45A-FABD-4D28-B360-5B86B0E5B483}" srcOrd="1" destOrd="0" presId="urn:microsoft.com/office/officeart/2005/8/layout/vList4#1"/>
    <dgm:cxn modelId="{8A7F6FD0-3EE7-4803-B7B2-5F33165C46CD}" srcId="{B22E62DA-E0A8-4A51-8B03-9ED020009EA0}" destId="{4D632F4E-E27A-4B9E-B14C-3F5FF4413A7F}" srcOrd="0" destOrd="0" parTransId="{E8B513D2-C863-4F2B-90EE-81C1653F5F28}" sibTransId="{10180E88-1F80-4A8D-B007-925299856927}"/>
    <dgm:cxn modelId="{C11B38FC-36B0-41B1-8313-2C2E372D25F1}" type="presOf" srcId="{0032FAC1-A905-4C43-A710-E30975E28031}" destId="{D771AFE4-2BD6-4BD6-AFD4-FCDC35AAF1C6}" srcOrd="1" destOrd="0" presId="urn:microsoft.com/office/officeart/2005/8/layout/vList4#1"/>
    <dgm:cxn modelId="{632D2EBD-800E-4C89-80EE-2DA127622664}" type="presOf" srcId="{D104AD79-5094-4F2A-9672-64A7193332ED}" destId="{4AC11AB4-9199-4F96-9F55-1075B499757C}" srcOrd="1" destOrd="0" presId="urn:microsoft.com/office/officeart/2005/8/layout/vList4#1"/>
    <dgm:cxn modelId="{D2D288FF-A073-44CA-9EA7-68438F7B4539}" srcId="{B22E62DA-E0A8-4A51-8B03-9ED020009EA0}" destId="{9A4375DD-0C51-433D-8A36-D4024D96644B}" srcOrd="5" destOrd="0" parTransId="{061CD325-81A9-4249-BA96-C6FC63CF1D41}" sibTransId="{8D6E4784-19F5-4DE9-BC15-BC917BDB3B7D}"/>
    <dgm:cxn modelId="{04B95929-15DC-4D2B-B868-2B0BB551F9BC}" srcId="{B22E62DA-E0A8-4A51-8B03-9ED020009EA0}" destId="{D104AD79-5094-4F2A-9672-64A7193332ED}" srcOrd="2" destOrd="0" parTransId="{764C0BB2-ECB6-4683-B1AB-BA8CE351AA12}" sibTransId="{291060C3-2F06-4BAF-A38F-7DA46A81752D}"/>
    <dgm:cxn modelId="{78813EFE-EE98-42C1-BAE7-4C19D3858FCB}" type="presOf" srcId="{9A4375DD-0C51-433D-8A36-D4024D96644B}" destId="{27B9F75F-2FA8-4718-94D4-379C551AF38F}" srcOrd="1" destOrd="0" presId="urn:microsoft.com/office/officeart/2005/8/layout/vList4#1"/>
    <dgm:cxn modelId="{597CE855-C33C-4DDF-B495-F857C84A7DBE}" type="presOf" srcId="{19AF1EFB-C772-468C-B20C-3F063C2304EA}" destId="{002E2CC5-FD00-4B56-9BB0-E1027E5F0D30}" srcOrd="0" destOrd="0" presId="urn:microsoft.com/office/officeart/2005/8/layout/vList4#1"/>
    <dgm:cxn modelId="{2D3F6CCC-384B-43A7-9AFF-4F3E1DA8DDC5}" type="presOf" srcId="{B22E62DA-E0A8-4A51-8B03-9ED020009EA0}" destId="{BBC31EEF-120B-417E-8361-93FD25FC29F7}" srcOrd="0" destOrd="0" presId="urn:microsoft.com/office/officeart/2005/8/layout/vList4#1"/>
    <dgm:cxn modelId="{186FE084-C1E2-4B50-8A8D-AB783F871E34}" type="presOf" srcId="{0032FAC1-A905-4C43-A710-E30975E28031}" destId="{4599D958-27DE-4E84-90FC-119C0B28576F}" srcOrd="0" destOrd="0" presId="urn:microsoft.com/office/officeart/2005/8/layout/vList4#1"/>
    <dgm:cxn modelId="{CE5E14F7-6458-4740-88B1-F9B932626A9B}" type="presOf" srcId="{19AF1EFB-C772-468C-B20C-3F063C2304EA}" destId="{995CB2BA-E759-4233-8082-70E5197F0102}" srcOrd="1" destOrd="0" presId="urn:microsoft.com/office/officeart/2005/8/layout/vList4#1"/>
    <dgm:cxn modelId="{0AE0FAC9-5EE5-4A70-BD84-FB7716FC231E}" type="presOf" srcId="{D104AD79-5094-4F2A-9672-64A7193332ED}" destId="{705ED1FB-21C6-4B21-8E3F-A371A1CAD586}" srcOrd="0" destOrd="0" presId="urn:microsoft.com/office/officeart/2005/8/layout/vList4#1"/>
    <dgm:cxn modelId="{8235830D-B25F-408C-AE86-084611C80353}" type="presOf" srcId="{4D632F4E-E27A-4B9E-B14C-3F5FF4413A7F}" destId="{F0927F1F-77E6-4543-B87B-2F9931431F30}" srcOrd="0" destOrd="0" presId="urn:microsoft.com/office/officeart/2005/8/layout/vList4#1"/>
    <dgm:cxn modelId="{2D0FD6D3-7ACF-4B8A-947F-D3478074A417}" srcId="{B22E62DA-E0A8-4A51-8B03-9ED020009EA0}" destId="{DFD5F79D-4649-4C10-BE54-750F0C145A6A}" srcOrd="4" destOrd="0" parTransId="{845DE0EE-C1AF-48CB-B78A-51DDAB3B65A4}" sibTransId="{62B203A5-ED70-4340-A99F-0EA8C172087A}"/>
    <dgm:cxn modelId="{8CF41656-79F9-4621-B0BB-74807AEE57ED}" type="presParOf" srcId="{BBC31EEF-120B-417E-8361-93FD25FC29F7}" destId="{E8288A71-4DBC-4A6A-97BC-D94FFE24B035}" srcOrd="0" destOrd="0" presId="urn:microsoft.com/office/officeart/2005/8/layout/vList4#1"/>
    <dgm:cxn modelId="{0BE3B11E-904B-422A-8257-EA5824B4390D}" type="presParOf" srcId="{E8288A71-4DBC-4A6A-97BC-D94FFE24B035}" destId="{F0927F1F-77E6-4543-B87B-2F9931431F30}" srcOrd="0" destOrd="0" presId="urn:microsoft.com/office/officeart/2005/8/layout/vList4#1"/>
    <dgm:cxn modelId="{ED71A1FB-8590-455D-8EC5-D4D1C86C4ADE}" type="presParOf" srcId="{E8288A71-4DBC-4A6A-97BC-D94FFE24B035}" destId="{DB04869C-B6C0-42F6-9A89-D13B3BB009FF}" srcOrd="1" destOrd="0" presId="urn:microsoft.com/office/officeart/2005/8/layout/vList4#1"/>
    <dgm:cxn modelId="{08703054-03BD-40EE-9798-48E809E41EC1}" type="presParOf" srcId="{E8288A71-4DBC-4A6A-97BC-D94FFE24B035}" destId="{A40F0407-D479-41BA-AE7A-15F578DC6F7D}" srcOrd="2" destOrd="0" presId="urn:microsoft.com/office/officeart/2005/8/layout/vList4#1"/>
    <dgm:cxn modelId="{03B7E05B-A83E-410C-88DD-AACC7311971B}" type="presParOf" srcId="{BBC31EEF-120B-417E-8361-93FD25FC29F7}" destId="{1F86B606-45C6-4360-9AA9-A0A6FD18FE56}" srcOrd="1" destOrd="0" presId="urn:microsoft.com/office/officeart/2005/8/layout/vList4#1"/>
    <dgm:cxn modelId="{D59C135E-DF97-4FC7-8819-E48475617149}" type="presParOf" srcId="{BBC31EEF-120B-417E-8361-93FD25FC29F7}" destId="{9935BA81-53D5-4310-8241-204891B40AD0}" srcOrd="2" destOrd="0" presId="urn:microsoft.com/office/officeart/2005/8/layout/vList4#1"/>
    <dgm:cxn modelId="{7F315520-3279-41F2-B682-FCA8C9F6F0B7}" type="presParOf" srcId="{9935BA81-53D5-4310-8241-204891B40AD0}" destId="{4599D958-27DE-4E84-90FC-119C0B28576F}" srcOrd="0" destOrd="0" presId="urn:microsoft.com/office/officeart/2005/8/layout/vList4#1"/>
    <dgm:cxn modelId="{F596DD31-D47C-4E9F-AC6F-7CA5D13507C6}" type="presParOf" srcId="{9935BA81-53D5-4310-8241-204891B40AD0}" destId="{03496841-0870-4E29-A404-55CDF51B40B1}" srcOrd="1" destOrd="0" presId="urn:microsoft.com/office/officeart/2005/8/layout/vList4#1"/>
    <dgm:cxn modelId="{CDFEAE56-8C1E-458D-8B4C-155AF647FC62}" type="presParOf" srcId="{9935BA81-53D5-4310-8241-204891B40AD0}" destId="{D771AFE4-2BD6-4BD6-AFD4-FCDC35AAF1C6}" srcOrd="2" destOrd="0" presId="urn:microsoft.com/office/officeart/2005/8/layout/vList4#1"/>
    <dgm:cxn modelId="{3BB649D4-43A7-45AF-A2B8-6706057380DA}" type="presParOf" srcId="{BBC31EEF-120B-417E-8361-93FD25FC29F7}" destId="{16449839-DB5C-4CC0-8A61-C46C45A061AD}" srcOrd="3" destOrd="0" presId="urn:microsoft.com/office/officeart/2005/8/layout/vList4#1"/>
    <dgm:cxn modelId="{269A1CF6-8162-4F8B-9FC9-9E2CA57363A7}" type="presParOf" srcId="{BBC31EEF-120B-417E-8361-93FD25FC29F7}" destId="{549FC5B3-B915-4A86-B546-0497FE238A35}" srcOrd="4" destOrd="0" presId="urn:microsoft.com/office/officeart/2005/8/layout/vList4#1"/>
    <dgm:cxn modelId="{43CBCBD0-D3E4-469B-992A-E8867952C0EB}" type="presParOf" srcId="{549FC5B3-B915-4A86-B546-0497FE238A35}" destId="{705ED1FB-21C6-4B21-8E3F-A371A1CAD586}" srcOrd="0" destOrd="0" presId="urn:microsoft.com/office/officeart/2005/8/layout/vList4#1"/>
    <dgm:cxn modelId="{E4F67A2A-F6A8-4663-A275-BF464E6FE75B}" type="presParOf" srcId="{549FC5B3-B915-4A86-B546-0497FE238A35}" destId="{BE995A24-A607-42EB-98BD-5CFBC4BBEE33}" srcOrd="1" destOrd="0" presId="urn:microsoft.com/office/officeart/2005/8/layout/vList4#1"/>
    <dgm:cxn modelId="{0A280B6B-E708-4E29-8DFD-73C94A512CB5}" type="presParOf" srcId="{549FC5B3-B915-4A86-B546-0497FE238A35}" destId="{4AC11AB4-9199-4F96-9F55-1075B499757C}" srcOrd="2" destOrd="0" presId="urn:microsoft.com/office/officeart/2005/8/layout/vList4#1"/>
    <dgm:cxn modelId="{748F2B6C-8A55-487A-88B3-C6D3734FF1F3}" type="presParOf" srcId="{BBC31EEF-120B-417E-8361-93FD25FC29F7}" destId="{BA6D0D46-E31C-4813-ADE3-D829D010C679}" srcOrd="5" destOrd="0" presId="urn:microsoft.com/office/officeart/2005/8/layout/vList4#1"/>
    <dgm:cxn modelId="{A9391926-DDE1-43D3-9965-83F8F59AAD87}" type="presParOf" srcId="{BBC31EEF-120B-417E-8361-93FD25FC29F7}" destId="{BA407C49-D689-42E1-B0FE-1F88CC93F191}" srcOrd="6" destOrd="0" presId="urn:microsoft.com/office/officeart/2005/8/layout/vList4#1"/>
    <dgm:cxn modelId="{C970B71A-089F-4933-83F5-5A0583AA64EF}" type="presParOf" srcId="{BA407C49-D689-42E1-B0FE-1F88CC93F191}" destId="{002E2CC5-FD00-4B56-9BB0-E1027E5F0D30}" srcOrd="0" destOrd="0" presId="urn:microsoft.com/office/officeart/2005/8/layout/vList4#1"/>
    <dgm:cxn modelId="{FA4025BC-2DC7-4EB6-BFCA-FE69183A21C9}" type="presParOf" srcId="{BA407C49-D689-42E1-B0FE-1F88CC93F191}" destId="{FBD514B9-DBDD-4ACF-BAC5-AE3FB82ACC3D}" srcOrd="1" destOrd="0" presId="urn:microsoft.com/office/officeart/2005/8/layout/vList4#1"/>
    <dgm:cxn modelId="{BE2868C5-1A28-49DC-98D2-D9378A4040B0}" type="presParOf" srcId="{BA407C49-D689-42E1-B0FE-1F88CC93F191}" destId="{995CB2BA-E759-4233-8082-70E5197F0102}" srcOrd="2" destOrd="0" presId="urn:microsoft.com/office/officeart/2005/8/layout/vList4#1"/>
    <dgm:cxn modelId="{B6B045F8-E97E-4840-B8BE-E39968381032}" type="presParOf" srcId="{BBC31EEF-120B-417E-8361-93FD25FC29F7}" destId="{89F2053A-5594-401C-B83E-BC0B619BA82E}" srcOrd="7" destOrd="0" presId="urn:microsoft.com/office/officeart/2005/8/layout/vList4#1"/>
    <dgm:cxn modelId="{7C4B4438-10D0-42A4-B746-3EA833BC64ED}" type="presParOf" srcId="{BBC31EEF-120B-417E-8361-93FD25FC29F7}" destId="{629A2C4B-5989-469F-9D18-E2244BEC43CD}" srcOrd="8" destOrd="0" presId="urn:microsoft.com/office/officeart/2005/8/layout/vList4#1"/>
    <dgm:cxn modelId="{A1391272-E8B1-48DB-A738-D3C6179B8D4B}" type="presParOf" srcId="{629A2C4B-5989-469F-9D18-E2244BEC43CD}" destId="{DE7AB14E-376A-436E-B597-704C5BB53AC5}" srcOrd="0" destOrd="0" presId="urn:microsoft.com/office/officeart/2005/8/layout/vList4#1"/>
    <dgm:cxn modelId="{C3555A9F-EB47-496B-9C41-8A14C5AA52EE}" type="presParOf" srcId="{629A2C4B-5989-469F-9D18-E2244BEC43CD}" destId="{2C0551F3-1074-4C9B-91C4-71F7914B4EE2}" srcOrd="1" destOrd="0" presId="urn:microsoft.com/office/officeart/2005/8/layout/vList4#1"/>
    <dgm:cxn modelId="{0890BA23-6A7B-44AA-8DA0-DEA5E8DD9B46}" type="presParOf" srcId="{629A2C4B-5989-469F-9D18-E2244BEC43CD}" destId="{5044F45A-FABD-4D28-B360-5B86B0E5B483}" srcOrd="2" destOrd="0" presId="urn:microsoft.com/office/officeart/2005/8/layout/vList4#1"/>
    <dgm:cxn modelId="{585EF8E1-C0D6-440D-89B5-D4561165782D}" type="presParOf" srcId="{BBC31EEF-120B-417E-8361-93FD25FC29F7}" destId="{9998A7C8-53B0-431F-BE87-22925A464F40}" srcOrd="9" destOrd="0" presId="urn:microsoft.com/office/officeart/2005/8/layout/vList4#1"/>
    <dgm:cxn modelId="{DED45773-1DCD-4A37-B495-76C477FFEADD}" type="presParOf" srcId="{BBC31EEF-120B-417E-8361-93FD25FC29F7}" destId="{A4744883-535B-479A-B1F0-B27E3965F1AB}" srcOrd="10" destOrd="0" presId="urn:microsoft.com/office/officeart/2005/8/layout/vList4#1"/>
    <dgm:cxn modelId="{1416C5B9-0650-41F8-AB58-23328AE992D4}" type="presParOf" srcId="{A4744883-535B-479A-B1F0-B27E3965F1AB}" destId="{AEED1AFC-9AD8-41DB-9784-940C4BBA95F8}" srcOrd="0" destOrd="0" presId="urn:microsoft.com/office/officeart/2005/8/layout/vList4#1"/>
    <dgm:cxn modelId="{41210E73-3673-4411-BA59-F0E66BD40D37}" type="presParOf" srcId="{A4744883-535B-479A-B1F0-B27E3965F1AB}" destId="{FF1D4918-75F4-4FC8-8815-B7155B3371AE}" srcOrd="1" destOrd="0" presId="urn:microsoft.com/office/officeart/2005/8/layout/vList4#1"/>
    <dgm:cxn modelId="{18BC1F38-4C44-4BE7-A0A9-852152509BC4}" type="presParOf" srcId="{A4744883-535B-479A-B1F0-B27E3965F1AB}" destId="{27B9F75F-2FA8-4718-94D4-379C551AF38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034A50-3F6B-4779-A508-DFD60D329B30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DCEC8A4C-8ABB-409F-B109-94C3C9137F21}" type="pres">
      <dgm:prSet presAssocID="{76034A50-3F6B-4779-A508-DFD60D329B30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68C1A22-9036-46BF-9B19-C9345AEC9368}" type="presOf" srcId="{76034A50-3F6B-4779-A508-DFD60D329B30}" destId="{DCEC8A4C-8ABB-409F-B109-94C3C9137F21}" srcOrd="0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DEB2D1-7249-467F-BD14-8D711A8E037C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</dgm:pt>
    <dgm:pt modelId="{46E18DB2-CBDF-4308-84F7-BB8E9DD74228}">
      <dgm:prSet phldrT="[Текст]" custT="1"/>
      <dgm:spPr>
        <a:solidFill>
          <a:srgbClr val="BC3F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>
              <a:solidFill>
                <a:srgbClr val="C00000"/>
              </a:solidFill>
              <a:latin typeface="Arial Black" pitchFamily="34" charset="0"/>
            </a:rPr>
            <a:t>  52 %</a:t>
          </a:r>
          <a:r>
            <a:rPr lang="ru-RU" sz="3200" b="1" dirty="0" smtClean="0">
              <a:latin typeface="Arial Black" pitchFamily="34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0066"/>
              </a:solidFill>
            </a:rPr>
            <a:t>высшее образование</a:t>
          </a:r>
          <a:endParaRPr lang="en-US" sz="2400" b="1" dirty="0">
            <a:solidFill>
              <a:srgbClr val="000066"/>
            </a:solidFill>
          </a:endParaRPr>
        </a:p>
      </dgm:t>
    </dgm:pt>
    <dgm:pt modelId="{EE3447FC-70FD-4F9A-9820-4A8F2F3F250C}" type="parTrans" cxnId="{90A57D9C-AFDE-4DC1-8512-21EF2E2E3DED}">
      <dgm:prSet/>
      <dgm:spPr/>
      <dgm:t>
        <a:bodyPr/>
        <a:lstStyle/>
        <a:p>
          <a:endParaRPr lang="en-US"/>
        </a:p>
      </dgm:t>
    </dgm:pt>
    <dgm:pt modelId="{4AEE8E03-AF83-4D00-AAFE-BABF6371BA4D}" type="sibTrans" cxnId="{90A57D9C-AFDE-4DC1-8512-21EF2E2E3DED}">
      <dgm:prSet/>
      <dgm:spPr/>
      <dgm:t>
        <a:bodyPr/>
        <a:lstStyle/>
        <a:p>
          <a:endParaRPr lang="en-US"/>
        </a:p>
      </dgm:t>
    </dgm:pt>
    <dgm:pt modelId="{7CF413AA-4F7C-4AC4-AA72-406B6C932C3C}">
      <dgm:prSet phldrT="[Текст]" custT="1"/>
      <dgm:spPr>
        <a:solidFill>
          <a:srgbClr val="BC3F00"/>
        </a:solidFill>
      </dgm:spPr>
      <dgm:t>
        <a:bodyPr/>
        <a:lstStyle/>
        <a:p>
          <a:pPr algn="ctr"/>
          <a:r>
            <a:rPr lang="ru-RU" sz="3200" b="1" dirty="0" smtClean="0">
              <a:solidFill>
                <a:srgbClr val="C00000"/>
              </a:solidFill>
              <a:latin typeface="Arial Black" pitchFamily="34" charset="0"/>
            </a:rPr>
            <a:t> 13 % </a:t>
          </a:r>
          <a:r>
            <a:rPr lang="ru-RU" sz="2400" b="1" dirty="0" smtClean="0">
              <a:solidFill>
                <a:srgbClr val="000066"/>
              </a:solidFill>
            </a:rPr>
            <a:t>молодежь до 28 лет </a:t>
          </a:r>
          <a:endParaRPr lang="en-US" sz="2400" b="1" dirty="0">
            <a:solidFill>
              <a:srgbClr val="000066"/>
            </a:solidFill>
          </a:endParaRPr>
        </a:p>
      </dgm:t>
    </dgm:pt>
    <dgm:pt modelId="{077D9D9A-B93A-484D-ADED-6D28BAEE2CFF}" type="parTrans" cxnId="{236D774F-9DA1-4934-8DA5-46750DBC8E6D}">
      <dgm:prSet/>
      <dgm:spPr/>
      <dgm:t>
        <a:bodyPr/>
        <a:lstStyle/>
        <a:p>
          <a:endParaRPr lang="en-US"/>
        </a:p>
      </dgm:t>
    </dgm:pt>
    <dgm:pt modelId="{25A6DA2F-E4D5-44B9-A911-47F07B156D0C}" type="sibTrans" cxnId="{236D774F-9DA1-4934-8DA5-46750DBC8E6D}">
      <dgm:prSet/>
      <dgm:spPr/>
      <dgm:t>
        <a:bodyPr/>
        <a:lstStyle/>
        <a:p>
          <a:endParaRPr lang="en-US"/>
        </a:p>
      </dgm:t>
    </dgm:pt>
    <dgm:pt modelId="{7679FB03-DF39-4065-AF2B-5EB544FD29F7}">
      <dgm:prSet phldrT="[Текст]" custT="1"/>
      <dgm:spPr>
        <a:solidFill>
          <a:srgbClr val="BC3F00"/>
        </a:solidFill>
      </dgm:spPr>
      <dgm:t>
        <a:bodyPr/>
        <a:lstStyle/>
        <a:p>
          <a:pPr algn="ctr"/>
          <a:r>
            <a:rPr lang="ru-RU" sz="3200" b="1" dirty="0" smtClean="0">
              <a:solidFill>
                <a:srgbClr val="C00000"/>
              </a:solidFill>
              <a:latin typeface="Arial Black" pitchFamily="34" charset="0"/>
            </a:rPr>
            <a:t>  24 %</a:t>
          </a:r>
          <a:r>
            <a:rPr lang="ru-RU" sz="3200" dirty="0" smtClean="0">
              <a:latin typeface="Arial Black" pitchFamily="34" charset="0"/>
            </a:rPr>
            <a:t> </a:t>
          </a:r>
          <a:r>
            <a:rPr lang="ru-RU" sz="2400" b="1" dirty="0" smtClean="0">
              <a:solidFill>
                <a:srgbClr val="000066"/>
              </a:solidFill>
            </a:rPr>
            <a:t>пенсионного возраста</a:t>
          </a:r>
          <a:endParaRPr lang="en-US" sz="2400" b="1" dirty="0">
            <a:solidFill>
              <a:srgbClr val="000066"/>
            </a:solidFill>
          </a:endParaRPr>
        </a:p>
      </dgm:t>
    </dgm:pt>
    <dgm:pt modelId="{E765CE62-DDC3-4AA3-8FBD-E8342C8D2BF8}" type="parTrans" cxnId="{4F33DA0D-EE5C-45B0-9AE9-4B3C3C411789}">
      <dgm:prSet/>
      <dgm:spPr/>
      <dgm:t>
        <a:bodyPr/>
        <a:lstStyle/>
        <a:p>
          <a:endParaRPr lang="en-US"/>
        </a:p>
      </dgm:t>
    </dgm:pt>
    <dgm:pt modelId="{9EB0DC74-B4FA-4898-B495-F8B6AA3C1919}" type="sibTrans" cxnId="{4F33DA0D-EE5C-45B0-9AE9-4B3C3C411789}">
      <dgm:prSet/>
      <dgm:spPr/>
      <dgm:t>
        <a:bodyPr/>
        <a:lstStyle/>
        <a:p>
          <a:endParaRPr lang="en-US"/>
        </a:p>
      </dgm:t>
    </dgm:pt>
    <dgm:pt modelId="{41CC78C8-F1F3-4373-94EB-F98198F56289}" type="pres">
      <dgm:prSet presAssocID="{A6DEB2D1-7249-467F-BD14-8D711A8E037C}" presName="compositeShape" presStyleCnt="0">
        <dgm:presLayoutVars>
          <dgm:chMax val="7"/>
          <dgm:dir/>
          <dgm:resizeHandles val="exact"/>
        </dgm:presLayoutVars>
      </dgm:prSet>
      <dgm:spPr/>
    </dgm:pt>
    <dgm:pt modelId="{A62D1F0B-54D4-4183-881D-EEEED711ADA5}" type="pres">
      <dgm:prSet presAssocID="{46E18DB2-CBDF-4308-84F7-BB8E9DD74228}" presName="circ1" presStyleLbl="vennNode1" presStyleIdx="0" presStyleCnt="3" custLinFactNeighborY="-4833"/>
      <dgm:spPr/>
      <dgm:t>
        <a:bodyPr/>
        <a:lstStyle/>
        <a:p>
          <a:endParaRPr lang="en-US"/>
        </a:p>
      </dgm:t>
    </dgm:pt>
    <dgm:pt modelId="{F6CCDF04-6D7F-479F-8091-B46175E633A8}" type="pres">
      <dgm:prSet presAssocID="{46E18DB2-CBDF-4308-84F7-BB8E9DD7422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1D26B-8A5B-4094-8EA9-2E94EE09F350}" type="pres">
      <dgm:prSet presAssocID="{7CF413AA-4F7C-4AC4-AA72-406B6C932C3C}" presName="circ2" presStyleLbl="vennNode1" presStyleIdx="1" presStyleCnt="3"/>
      <dgm:spPr/>
      <dgm:t>
        <a:bodyPr/>
        <a:lstStyle/>
        <a:p>
          <a:endParaRPr lang="en-US"/>
        </a:p>
      </dgm:t>
    </dgm:pt>
    <dgm:pt modelId="{857E4423-7EDB-470F-A4F5-B78C6946A178}" type="pres">
      <dgm:prSet presAssocID="{7CF413AA-4F7C-4AC4-AA72-406B6C932C3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407BB-E1B1-4754-A72E-70EF98CB3E4B}" type="pres">
      <dgm:prSet presAssocID="{7679FB03-DF39-4065-AF2B-5EB544FD29F7}" presName="circ3" presStyleLbl="vennNode1" presStyleIdx="2" presStyleCnt="3"/>
      <dgm:spPr/>
      <dgm:t>
        <a:bodyPr/>
        <a:lstStyle/>
        <a:p>
          <a:endParaRPr lang="en-US"/>
        </a:p>
      </dgm:t>
    </dgm:pt>
    <dgm:pt modelId="{7F5F69E7-597C-4D63-B1B5-0D058401BED6}" type="pres">
      <dgm:prSet presAssocID="{7679FB03-DF39-4065-AF2B-5EB544FD29F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33DA0D-EE5C-45B0-9AE9-4B3C3C411789}" srcId="{A6DEB2D1-7249-467F-BD14-8D711A8E037C}" destId="{7679FB03-DF39-4065-AF2B-5EB544FD29F7}" srcOrd="2" destOrd="0" parTransId="{E765CE62-DDC3-4AA3-8FBD-E8342C8D2BF8}" sibTransId="{9EB0DC74-B4FA-4898-B495-F8B6AA3C1919}"/>
    <dgm:cxn modelId="{3F8D14F8-6759-4253-9D53-39E8BEE678DA}" type="presOf" srcId="{7CF413AA-4F7C-4AC4-AA72-406B6C932C3C}" destId="{C581D26B-8A5B-4094-8EA9-2E94EE09F350}" srcOrd="0" destOrd="0" presId="urn:microsoft.com/office/officeart/2005/8/layout/venn1"/>
    <dgm:cxn modelId="{2C892E7A-C451-4587-8CEA-D7823F59D838}" type="presOf" srcId="{7679FB03-DF39-4065-AF2B-5EB544FD29F7}" destId="{288407BB-E1B1-4754-A72E-70EF98CB3E4B}" srcOrd="0" destOrd="0" presId="urn:microsoft.com/office/officeart/2005/8/layout/venn1"/>
    <dgm:cxn modelId="{E4FCE8D8-BF93-4D7C-A5CD-0E2A18545420}" type="presOf" srcId="{A6DEB2D1-7249-467F-BD14-8D711A8E037C}" destId="{41CC78C8-F1F3-4373-94EB-F98198F56289}" srcOrd="0" destOrd="0" presId="urn:microsoft.com/office/officeart/2005/8/layout/venn1"/>
    <dgm:cxn modelId="{04311F27-5FD6-4593-9683-2DF7E4021B2F}" type="presOf" srcId="{7679FB03-DF39-4065-AF2B-5EB544FD29F7}" destId="{7F5F69E7-597C-4D63-B1B5-0D058401BED6}" srcOrd="1" destOrd="0" presId="urn:microsoft.com/office/officeart/2005/8/layout/venn1"/>
    <dgm:cxn modelId="{90A57D9C-AFDE-4DC1-8512-21EF2E2E3DED}" srcId="{A6DEB2D1-7249-467F-BD14-8D711A8E037C}" destId="{46E18DB2-CBDF-4308-84F7-BB8E9DD74228}" srcOrd="0" destOrd="0" parTransId="{EE3447FC-70FD-4F9A-9820-4A8F2F3F250C}" sibTransId="{4AEE8E03-AF83-4D00-AAFE-BABF6371BA4D}"/>
    <dgm:cxn modelId="{17A58C28-F5F1-4795-8D86-7A1D3BB09729}" type="presOf" srcId="{46E18DB2-CBDF-4308-84F7-BB8E9DD74228}" destId="{F6CCDF04-6D7F-479F-8091-B46175E633A8}" srcOrd="1" destOrd="0" presId="urn:microsoft.com/office/officeart/2005/8/layout/venn1"/>
    <dgm:cxn modelId="{CA009837-E736-4443-BA5A-43025D7FF99C}" type="presOf" srcId="{7CF413AA-4F7C-4AC4-AA72-406B6C932C3C}" destId="{857E4423-7EDB-470F-A4F5-B78C6946A178}" srcOrd="1" destOrd="0" presId="urn:microsoft.com/office/officeart/2005/8/layout/venn1"/>
    <dgm:cxn modelId="{C5539674-10F4-41C3-B719-3B49018E7792}" type="presOf" srcId="{46E18DB2-CBDF-4308-84F7-BB8E9DD74228}" destId="{A62D1F0B-54D4-4183-881D-EEEED711ADA5}" srcOrd="0" destOrd="0" presId="urn:microsoft.com/office/officeart/2005/8/layout/venn1"/>
    <dgm:cxn modelId="{236D774F-9DA1-4934-8DA5-46750DBC8E6D}" srcId="{A6DEB2D1-7249-467F-BD14-8D711A8E037C}" destId="{7CF413AA-4F7C-4AC4-AA72-406B6C932C3C}" srcOrd="1" destOrd="0" parTransId="{077D9D9A-B93A-484D-ADED-6D28BAEE2CFF}" sibTransId="{25A6DA2F-E4D5-44B9-A911-47F07B156D0C}"/>
    <dgm:cxn modelId="{FB63B56A-1E8D-4781-ACC6-BF7760708B90}" type="presParOf" srcId="{41CC78C8-F1F3-4373-94EB-F98198F56289}" destId="{A62D1F0B-54D4-4183-881D-EEEED711ADA5}" srcOrd="0" destOrd="0" presId="urn:microsoft.com/office/officeart/2005/8/layout/venn1"/>
    <dgm:cxn modelId="{643ED7BC-8727-441E-9440-477E24ACBF93}" type="presParOf" srcId="{41CC78C8-F1F3-4373-94EB-F98198F56289}" destId="{F6CCDF04-6D7F-479F-8091-B46175E633A8}" srcOrd="1" destOrd="0" presId="urn:microsoft.com/office/officeart/2005/8/layout/venn1"/>
    <dgm:cxn modelId="{0811E745-A8A3-49D6-A60B-7449BCB81FAE}" type="presParOf" srcId="{41CC78C8-F1F3-4373-94EB-F98198F56289}" destId="{C581D26B-8A5B-4094-8EA9-2E94EE09F350}" srcOrd="2" destOrd="0" presId="urn:microsoft.com/office/officeart/2005/8/layout/venn1"/>
    <dgm:cxn modelId="{D4F8CA1C-17F5-47DA-AFFC-B0FFE6DEA080}" type="presParOf" srcId="{41CC78C8-F1F3-4373-94EB-F98198F56289}" destId="{857E4423-7EDB-470F-A4F5-B78C6946A178}" srcOrd="3" destOrd="0" presId="urn:microsoft.com/office/officeart/2005/8/layout/venn1"/>
    <dgm:cxn modelId="{D41D8697-363E-4BB7-A656-79F25351424B}" type="presParOf" srcId="{41CC78C8-F1F3-4373-94EB-F98198F56289}" destId="{288407BB-E1B1-4754-A72E-70EF98CB3E4B}" srcOrd="4" destOrd="0" presId="urn:microsoft.com/office/officeart/2005/8/layout/venn1"/>
    <dgm:cxn modelId="{648A79D5-0B07-4679-A6C7-3F8CE143D862}" type="presParOf" srcId="{41CC78C8-F1F3-4373-94EB-F98198F56289}" destId="{7F5F69E7-597C-4D63-B1B5-0D058401BED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000290-D324-4580-A918-E4CC266293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C42DB9-87FE-4477-9A53-EC24E6557B5C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200" b="1" spc="-100" baseline="0" dirty="0" smtClean="0"/>
            <a:t>РАЗРАБОТКА</a:t>
          </a:r>
          <a:r>
            <a:rPr lang="ru-RU" sz="2200" b="1" dirty="0" smtClean="0"/>
            <a:t>  СТРАТЕГИИ  РАЗВИТИЯ  КУЛЬТУРЫ В ДНР</a:t>
          </a:r>
          <a:endParaRPr lang="ru-RU" sz="2200" b="1" dirty="0">
            <a:latin typeface="Arial Black" pitchFamily="34" charset="0"/>
          </a:endParaRPr>
        </a:p>
      </dgm:t>
    </dgm:pt>
    <dgm:pt modelId="{51B8A099-C3F3-4CBA-AD56-69269AFCF30A}" type="parTrans" cxnId="{37FB7BBB-8BC0-4F93-BA45-ECCA5F54E65A}">
      <dgm:prSet/>
      <dgm:spPr/>
      <dgm:t>
        <a:bodyPr/>
        <a:lstStyle/>
        <a:p>
          <a:endParaRPr lang="ru-RU"/>
        </a:p>
      </dgm:t>
    </dgm:pt>
    <dgm:pt modelId="{C4A8BB66-DB49-43A2-BD1B-5BB7365039D3}" type="sibTrans" cxnId="{37FB7BBB-8BC0-4F93-BA45-ECCA5F54E65A}">
      <dgm:prSet/>
      <dgm:spPr/>
      <dgm:t>
        <a:bodyPr/>
        <a:lstStyle/>
        <a:p>
          <a:endParaRPr lang="ru-RU"/>
        </a:p>
      </dgm:t>
    </dgm:pt>
    <dgm:pt modelId="{C6056913-242F-4262-B347-1E828CE64F71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200" b="1" dirty="0" smtClean="0"/>
            <a:t>КАДРОВОЕ  ОБЕСПЕЧЕНИЕ</a:t>
          </a:r>
          <a:endParaRPr lang="ru-RU" sz="2200" b="1" dirty="0">
            <a:latin typeface="Arial Black" pitchFamily="34" charset="0"/>
          </a:endParaRPr>
        </a:p>
      </dgm:t>
    </dgm:pt>
    <dgm:pt modelId="{BA28F888-D860-4730-ADC4-E76479533380}" type="parTrans" cxnId="{626E260E-3C0D-4EE6-A1EF-2A5DDB807B9C}">
      <dgm:prSet/>
      <dgm:spPr/>
      <dgm:t>
        <a:bodyPr/>
        <a:lstStyle/>
        <a:p>
          <a:endParaRPr lang="ru-RU"/>
        </a:p>
      </dgm:t>
    </dgm:pt>
    <dgm:pt modelId="{4F440ADE-B3B9-46AD-8337-A2CFC7E2D06D}" type="sibTrans" cxnId="{626E260E-3C0D-4EE6-A1EF-2A5DDB807B9C}">
      <dgm:prSet/>
      <dgm:spPr/>
      <dgm:t>
        <a:bodyPr/>
        <a:lstStyle/>
        <a:p>
          <a:endParaRPr lang="ru-RU"/>
        </a:p>
      </dgm:t>
    </dgm:pt>
    <dgm:pt modelId="{1B7C90B7-8C93-4968-858E-6E02F7EBC775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200" b="1" dirty="0" smtClean="0"/>
            <a:t>ПОДДЕРЖКА  ПРОФЕССИОНАЛЬНОГО  ИСКУССТВА </a:t>
          </a:r>
          <a:endParaRPr lang="ru-RU" sz="2200" b="1" dirty="0">
            <a:latin typeface="Arial Black" pitchFamily="34" charset="0"/>
          </a:endParaRPr>
        </a:p>
      </dgm:t>
    </dgm:pt>
    <dgm:pt modelId="{458672B5-384A-4561-908C-DE99638DF5DC}" type="parTrans" cxnId="{799A0FE6-9B89-4881-A72F-FCFE9876481F}">
      <dgm:prSet/>
      <dgm:spPr/>
      <dgm:t>
        <a:bodyPr/>
        <a:lstStyle/>
        <a:p>
          <a:endParaRPr lang="ru-RU"/>
        </a:p>
      </dgm:t>
    </dgm:pt>
    <dgm:pt modelId="{D6C1D541-05CC-483E-81A0-9C4ED80E81D7}" type="sibTrans" cxnId="{799A0FE6-9B89-4881-A72F-FCFE9876481F}">
      <dgm:prSet/>
      <dgm:spPr/>
      <dgm:t>
        <a:bodyPr/>
        <a:lstStyle/>
        <a:p>
          <a:endParaRPr lang="ru-RU"/>
        </a:p>
      </dgm:t>
    </dgm:pt>
    <dgm:pt modelId="{F796F379-0D63-4F81-8C87-E10C18426A89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000" b="1" dirty="0" smtClean="0"/>
            <a:t>РАЗВИТИЕ КУЛЬТУРНО-ПРОСВЕТИТЕЛЬСКОЙ </a:t>
          </a:r>
          <a:r>
            <a:rPr lang="ru-RU" sz="2000" b="1" spc="-100" baseline="0" dirty="0" smtClean="0"/>
            <a:t>ДЕЯТЕЛЬНОСТИ</a:t>
          </a:r>
          <a:endParaRPr lang="ru-RU" sz="2000" b="1" spc="-100" baseline="0" dirty="0">
            <a:latin typeface="Arial Black" pitchFamily="34" charset="0"/>
          </a:endParaRPr>
        </a:p>
      </dgm:t>
    </dgm:pt>
    <dgm:pt modelId="{81FB8F88-43E3-41D9-8C83-338ACC271653}" type="parTrans" cxnId="{4FC22A36-D43B-42CC-B009-0F2168B6D739}">
      <dgm:prSet/>
      <dgm:spPr/>
      <dgm:t>
        <a:bodyPr/>
        <a:lstStyle/>
        <a:p>
          <a:endParaRPr lang="ru-RU"/>
        </a:p>
      </dgm:t>
    </dgm:pt>
    <dgm:pt modelId="{EE71F6C0-D471-4CBF-A28C-570896C70BA8}" type="sibTrans" cxnId="{4FC22A36-D43B-42CC-B009-0F2168B6D739}">
      <dgm:prSet/>
      <dgm:spPr/>
      <dgm:t>
        <a:bodyPr/>
        <a:lstStyle/>
        <a:p>
          <a:endParaRPr lang="ru-RU"/>
        </a:p>
      </dgm:t>
    </dgm:pt>
    <dgm:pt modelId="{041CC749-B877-49F1-8FF2-4B57105B6F74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200" b="1" dirty="0" smtClean="0"/>
            <a:t>ПОДДЕРЖКА  ОДАРЕННОЙ  ТВОРЧЕСКОЙ  МОЛОДЕЖИ</a:t>
          </a:r>
          <a:endParaRPr lang="ru-RU" sz="2200" b="1" dirty="0">
            <a:latin typeface="Arial Black" pitchFamily="34" charset="0"/>
          </a:endParaRPr>
        </a:p>
      </dgm:t>
    </dgm:pt>
    <dgm:pt modelId="{ED6EC146-F564-4329-A9E2-A8A2C3A3CE34}" type="parTrans" cxnId="{7B413B53-92B8-4C33-8C52-1464947D6881}">
      <dgm:prSet/>
      <dgm:spPr/>
      <dgm:t>
        <a:bodyPr/>
        <a:lstStyle/>
        <a:p>
          <a:endParaRPr lang="ru-RU"/>
        </a:p>
      </dgm:t>
    </dgm:pt>
    <dgm:pt modelId="{979E0393-CA42-4450-BAAF-B04B236CA4AC}" type="sibTrans" cxnId="{7B413B53-92B8-4C33-8C52-1464947D6881}">
      <dgm:prSet/>
      <dgm:spPr/>
      <dgm:t>
        <a:bodyPr/>
        <a:lstStyle/>
        <a:p>
          <a:endParaRPr lang="ru-RU"/>
        </a:p>
      </dgm:t>
    </dgm:pt>
    <dgm:pt modelId="{356C3B24-92FF-41BA-AAA1-99C2D7FA94A0}" type="pres">
      <dgm:prSet presAssocID="{D3000290-D324-4580-A918-E4CC266293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469A4D-BC6A-4E9D-9A7A-B2E86E835659}" type="pres">
      <dgm:prSet presAssocID="{C0C42DB9-87FE-4477-9A53-EC24E6557B5C}" presName="parentLin" presStyleCnt="0"/>
      <dgm:spPr/>
    </dgm:pt>
    <dgm:pt modelId="{69AFECE3-7EC1-4CD0-AAA1-879361955D78}" type="pres">
      <dgm:prSet presAssocID="{C0C42DB9-87FE-4477-9A53-EC24E6557B5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8E1C4C5-740A-499F-B445-3B79265DC5C4}" type="pres">
      <dgm:prSet presAssocID="{C0C42DB9-87FE-4477-9A53-EC24E6557B5C}" presName="parentText" presStyleLbl="node1" presStyleIdx="0" presStyleCnt="5" custScaleX="135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55261-F208-4D0B-B550-11C0FBDBA66F}" type="pres">
      <dgm:prSet presAssocID="{C0C42DB9-87FE-4477-9A53-EC24E6557B5C}" presName="negativeSpace" presStyleCnt="0"/>
      <dgm:spPr/>
    </dgm:pt>
    <dgm:pt modelId="{0C11BC67-9F84-4874-8FCB-E79F37D65D7D}" type="pres">
      <dgm:prSet presAssocID="{C0C42DB9-87FE-4477-9A53-EC24E6557B5C}" presName="childText" presStyleLbl="conFgAcc1" presStyleIdx="0" presStyleCnt="5">
        <dgm:presLayoutVars>
          <dgm:bulletEnabled val="1"/>
        </dgm:presLayoutVars>
      </dgm:prSet>
      <dgm:spPr>
        <a:solidFill>
          <a:srgbClr val="FF6699">
            <a:alpha val="89804"/>
          </a:srgb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E2728B7-4AAD-4FE5-B4F0-6FF957284E17}" type="pres">
      <dgm:prSet presAssocID="{C4A8BB66-DB49-43A2-BD1B-5BB7365039D3}" presName="spaceBetweenRectangles" presStyleCnt="0"/>
      <dgm:spPr/>
    </dgm:pt>
    <dgm:pt modelId="{F844CBD6-03C9-4786-9276-2D2450A1E296}" type="pres">
      <dgm:prSet presAssocID="{C6056913-242F-4262-B347-1E828CE64F71}" presName="parentLin" presStyleCnt="0"/>
      <dgm:spPr/>
    </dgm:pt>
    <dgm:pt modelId="{75156585-C0C9-4D16-9A50-281E50BA0A31}" type="pres">
      <dgm:prSet presAssocID="{C6056913-242F-4262-B347-1E828CE64F7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523EC1E-27D3-4DBF-A46B-DA2A64A2BC52}" type="pres">
      <dgm:prSet presAssocID="{C6056913-242F-4262-B347-1E828CE64F71}" presName="parentText" presStyleLbl="node1" presStyleIdx="1" presStyleCnt="5" custScaleX="1353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E689B-4658-4550-A830-58E790094891}" type="pres">
      <dgm:prSet presAssocID="{C6056913-242F-4262-B347-1E828CE64F71}" presName="negativeSpace" presStyleCnt="0"/>
      <dgm:spPr/>
    </dgm:pt>
    <dgm:pt modelId="{4D4C6318-2DFC-452E-8863-7CF6EB607756}" type="pres">
      <dgm:prSet presAssocID="{C6056913-242F-4262-B347-1E828CE64F71}" presName="childText" presStyleLbl="conFgAcc1" presStyleIdx="1" presStyleCnt="5">
        <dgm:presLayoutVars>
          <dgm:bulletEnabled val="1"/>
        </dgm:presLayoutVars>
      </dgm:prSet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EDC4FD0B-0F3F-4B1A-BC14-50901CE709D2}" type="pres">
      <dgm:prSet presAssocID="{4F440ADE-B3B9-46AD-8337-A2CFC7E2D06D}" presName="spaceBetweenRectangles" presStyleCnt="0"/>
      <dgm:spPr/>
    </dgm:pt>
    <dgm:pt modelId="{BDDB618E-BEAB-491D-B06A-FAD312BE2096}" type="pres">
      <dgm:prSet presAssocID="{1B7C90B7-8C93-4968-858E-6E02F7EBC775}" presName="parentLin" presStyleCnt="0"/>
      <dgm:spPr/>
    </dgm:pt>
    <dgm:pt modelId="{794FE190-55ED-4617-BCA3-0FA5FC70099E}" type="pres">
      <dgm:prSet presAssocID="{1B7C90B7-8C93-4968-858E-6E02F7EBC77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A3D05B4-7A04-4A54-8AAE-435B8F9B584F}" type="pres">
      <dgm:prSet presAssocID="{1B7C90B7-8C93-4968-858E-6E02F7EBC775}" presName="parentText" presStyleLbl="node1" presStyleIdx="2" presStyleCnt="5" custScaleX="1374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5A897-7659-4F35-B644-6B02E71A94D9}" type="pres">
      <dgm:prSet presAssocID="{1B7C90B7-8C93-4968-858E-6E02F7EBC775}" presName="negativeSpace" presStyleCnt="0"/>
      <dgm:spPr/>
    </dgm:pt>
    <dgm:pt modelId="{03464D7D-BAFE-4081-AD39-69B1B23E74AC}" type="pres">
      <dgm:prSet presAssocID="{1B7C90B7-8C93-4968-858E-6E02F7EBC775}" presName="childText" presStyleLbl="conFgAcc1" presStyleIdx="2" presStyleCnt="5">
        <dgm:presLayoutVars>
          <dgm:bulletEnabled val="1"/>
        </dgm:presLayoutVars>
      </dgm:prSet>
      <dgm:spPr>
        <a:solidFill>
          <a:srgbClr val="9999FF">
            <a:alpha val="89804"/>
          </a:srgb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DAEB709E-E7BC-4090-8284-E1DE7AFCC5C1}" type="pres">
      <dgm:prSet presAssocID="{D6C1D541-05CC-483E-81A0-9C4ED80E81D7}" presName="spaceBetweenRectangles" presStyleCnt="0"/>
      <dgm:spPr/>
    </dgm:pt>
    <dgm:pt modelId="{C6429789-134D-487B-8680-99E158A1937D}" type="pres">
      <dgm:prSet presAssocID="{F796F379-0D63-4F81-8C87-E10C18426A89}" presName="parentLin" presStyleCnt="0"/>
      <dgm:spPr/>
    </dgm:pt>
    <dgm:pt modelId="{4EC44620-7B3D-4473-B306-99464AFBD373}" type="pres">
      <dgm:prSet presAssocID="{F796F379-0D63-4F81-8C87-E10C18426A8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0E07CCF-DBE6-4F31-9A6A-C54042635E04}" type="pres">
      <dgm:prSet presAssocID="{F796F379-0D63-4F81-8C87-E10C18426A89}" presName="parentText" presStyleLbl="node1" presStyleIdx="3" presStyleCnt="5" custScaleX="1362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EB6DB-4C8F-4AFB-87D6-5F4FEC20925A}" type="pres">
      <dgm:prSet presAssocID="{F796F379-0D63-4F81-8C87-E10C18426A89}" presName="negativeSpace" presStyleCnt="0"/>
      <dgm:spPr/>
    </dgm:pt>
    <dgm:pt modelId="{AD6925D2-87E6-4BA6-8DA0-670BC8761560}" type="pres">
      <dgm:prSet presAssocID="{F796F379-0D63-4F81-8C87-E10C18426A89}" presName="childText" presStyleLbl="conFgAcc1" presStyleIdx="3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8BB44C6-D513-433E-BAA9-458D734E3DD7}" type="pres">
      <dgm:prSet presAssocID="{EE71F6C0-D471-4CBF-A28C-570896C70BA8}" presName="spaceBetweenRectangles" presStyleCnt="0"/>
      <dgm:spPr/>
    </dgm:pt>
    <dgm:pt modelId="{38D3E80A-8369-44B8-9422-DFC03F10230A}" type="pres">
      <dgm:prSet presAssocID="{041CC749-B877-49F1-8FF2-4B57105B6F74}" presName="parentLin" presStyleCnt="0"/>
      <dgm:spPr/>
    </dgm:pt>
    <dgm:pt modelId="{D57BDDB2-F33B-4E99-A72E-B8DE178AA34B}" type="pres">
      <dgm:prSet presAssocID="{041CC749-B877-49F1-8FF2-4B57105B6F7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2A8FC3A-D606-451B-B8C3-48BE7983C5AE}" type="pres">
      <dgm:prSet presAssocID="{041CC749-B877-49F1-8FF2-4B57105B6F74}" presName="parentText" presStyleLbl="node1" presStyleIdx="4" presStyleCnt="5" custScaleX="1361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59936-D094-41CA-88FB-2C23357727AE}" type="pres">
      <dgm:prSet presAssocID="{041CC749-B877-49F1-8FF2-4B57105B6F74}" presName="negativeSpace" presStyleCnt="0"/>
      <dgm:spPr/>
    </dgm:pt>
    <dgm:pt modelId="{CE153F60-4D19-4711-8699-D4A9CA784CEA}" type="pres">
      <dgm:prSet presAssocID="{041CC749-B877-49F1-8FF2-4B57105B6F74}" presName="childText" presStyleLbl="conFgAcc1" presStyleIdx="4" presStyleCnt="5">
        <dgm:presLayoutVars>
          <dgm:bulletEnabled val="1"/>
        </dgm:presLayoutVars>
      </dgm:prSet>
      <dgm:spPr>
        <a:solidFill>
          <a:srgbClr val="FFFF00">
            <a:alpha val="90000"/>
          </a:srgbClr>
        </a:solidFill>
      </dgm:spPr>
      <dgm:t>
        <a:bodyPr/>
        <a:lstStyle/>
        <a:p>
          <a:endParaRPr lang="ru-RU"/>
        </a:p>
      </dgm:t>
    </dgm:pt>
  </dgm:ptLst>
  <dgm:cxnLst>
    <dgm:cxn modelId="{47CCEA33-B1DA-4CD4-AB83-0D8781A03229}" type="presOf" srcId="{C0C42DB9-87FE-4477-9A53-EC24E6557B5C}" destId="{D8E1C4C5-740A-499F-B445-3B79265DC5C4}" srcOrd="1" destOrd="0" presId="urn:microsoft.com/office/officeart/2005/8/layout/list1"/>
    <dgm:cxn modelId="{7B413B53-92B8-4C33-8C52-1464947D6881}" srcId="{D3000290-D324-4580-A918-E4CC266293B8}" destId="{041CC749-B877-49F1-8FF2-4B57105B6F74}" srcOrd="4" destOrd="0" parTransId="{ED6EC146-F564-4329-A9E2-A8A2C3A3CE34}" sibTransId="{979E0393-CA42-4450-BAAF-B04B236CA4AC}"/>
    <dgm:cxn modelId="{2E10A89E-7E91-4B8F-9FE2-3874DADCED2F}" type="presOf" srcId="{D3000290-D324-4580-A918-E4CC266293B8}" destId="{356C3B24-92FF-41BA-AAA1-99C2D7FA94A0}" srcOrd="0" destOrd="0" presId="urn:microsoft.com/office/officeart/2005/8/layout/list1"/>
    <dgm:cxn modelId="{891F8CA2-E135-4459-8506-239786AC3353}" type="presOf" srcId="{041CC749-B877-49F1-8FF2-4B57105B6F74}" destId="{22A8FC3A-D606-451B-B8C3-48BE7983C5AE}" srcOrd="1" destOrd="0" presId="urn:microsoft.com/office/officeart/2005/8/layout/list1"/>
    <dgm:cxn modelId="{D369C70C-9EE5-48FB-AAFE-959F258A3C2D}" type="presOf" srcId="{1B7C90B7-8C93-4968-858E-6E02F7EBC775}" destId="{794FE190-55ED-4617-BCA3-0FA5FC70099E}" srcOrd="0" destOrd="0" presId="urn:microsoft.com/office/officeart/2005/8/layout/list1"/>
    <dgm:cxn modelId="{9C2769CE-89EC-494F-8C5D-D7FF58356C6F}" type="presOf" srcId="{C6056913-242F-4262-B347-1E828CE64F71}" destId="{F523EC1E-27D3-4DBF-A46B-DA2A64A2BC52}" srcOrd="1" destOrd="0" presId="urn:microsoft.com/office/officeart/2005/8/layout/list1"/>
    <dgm:cxn modelId="{37FB7BBB-8BC0-4F93-BA45-ECCA5F54E65A}" srcId="{D3000290-D324-4580-A918-E4CC266293B8}" destId="{C0C42DB9-87FE-4477-9A53-EC24E6557B5C}" srcOrd="0" destOrd="0" parTransId="{51B8A099-C3F3-4CBA-AD56-69269AFCF30A}" sibTransId="{C4A8BB66-DB49-43A2-BD1B-5BB7365039D3}"/>
    <dgm:cxn modelId="{799A0FE6-9B89-4881-A72F-FCFE9876481F}" srcId="{D3000290-D324-4580-A918-E4CC266293B8}" destId="{1B7C90B7-8C93-4968-858E-6E02F7EBC775}" srcOrd="2" destOrd="0" parTransId="{458672B5-384A-4561-908C-DE99638DF5DC}" sibTransId="{D6C1D541-05CC-483E-81A0-9C4ED80E81D7}"/>
    <dgm:cxn modelId="{14C412E0-4B3B-4E83-B388-09A5E8D7C2AC}" type="presOf" srcId="{F796F379-0D63-4F81-8C87-E10C18426A89}" destId="{4EC44620-7B3D-4473-B306-99464AFBD373}" srcOrd="0" destOrd="0" presId="urn:microsoft.com/office/officeart/2005/8/layout/list1"/>
    <dgm:cxn modelId="{EA00127D-388C-4792-B951-C38CBB2B398E}" type="presOf" srcId="{C6056913-242F-4262-B347-1E828CE64F71}" destId="{75156585-C0C9-4D16-9A50-281E50BA0A31}" srcOrd="0" destOrd="0" presId="urn:microsoft.com/office/officeart/2005/8/layout/list1"/>
    <dgm:cxn modelId="{25188591-9E1A-4756-A994-10DC2228173A}" type="presOf" srcId="{1B7C90B7-8C93-4968-858E-6E02F7EBC775}" destId="{AA3D05B4-7A04-4A54-8AAE-435B8F9B584F}" srcOrd="1" destOrd="0" presId="urn:microsoft.com/office/officeart/2005/8/layout/list1"/>
    <dgm:cxn modelId="{83FDE2A3-4BF7-470A-AC53-EB19A63994BA}" type="presOf" srcId="{041CC749-B877-49F1-8FF2-4B57105B6F74}" destId="{D57BDDB2-F33B-4E99-A72E-B8DE178AA34B}" srcOrd="0" destOrd="0" presId="urn:microsoft.com/office/officeart/2005/8/layout/list1"/>
    <dgm:cxn modelId="{626E260E-3C0D-4EE6-A1EF-2A5DDB807B9C}" srcId="{D3000290-D324-4580-A918-E4CC266293B8}" destId="{C6056913-242F-4262-B347-1E828CE64F71}" srcOrd="1" destOrd="0" parTransId="{BA28F888-D860-4730-ADC4-E76479533380}" sibTransId="{4F440ADE-B3B9-46AD-8337-A2CFC7E2D06D}"/>
    <dgm:cxn modelId="{2CA41D23-C058-41FC-89F4-CA7994C58DBE}" type="presOf" srcId="{F796F379-0D63-4F81-8C87-E10C18426A89}" destId="{00E07CCF-DBE6-4F31-9A6A-C54042635E04}" srcOrd="1" destOrd="0" presId="urn:microsoft.com/office/officeart/2005/8/layout/list1"/>
    <dgm:cxn modelId="{4FC22A36-D43B-42CC-B009-0F2168B6D739}" srcId="{D3000290-D324-4580-A918-E4CC266293B8}" destId="{F796F379-0D63-4F81-8C87-E10C18426A89}" srcOrd="3" destOrd="0" parTransId="{81FB8F88-43E3-41D9-8C83-338ACC271653}" sibTransId="{EE71F6C0-D471-4CBF-A28C-570896C70BA8}"/>
    <dgm:cxn modelId="{65BF7027-E606-4390-A191-0C1C66DDC02B}" type="presOf" srcId="{C0C42DB9-87FE-4477-9A53-EC24E6557B5C}" destId="{69AFECE3-7EC1-4CD0-AAA1-879361955D78}" srcOrd="0" destOrd="0" presId="urn:microsoft.com/office/officeart/2005/8/layout/list1"/>
    <dgm:cxn modelId="{D9B17706-094A-4839-AE02-D9E3E02116DF}" type="presParOf" srcId="{356C3B24-92FF-41BA-AAA1-99C2D7FA94A0}" destId="{3A469A4D-BC6A-4E9D-9A7A-B2E86E835659}" srcOrd="0" destOrd="0" presId="urn:microsoft.com/office/officeart/2005/8/layout/list1"/>
    <dgm:cxn modelId="{158B4B5D-4D6B-4827-A87A-D9C3A3CA5473}" type="presParOf" srcId="{3A469A4D-BC6A-4E9D-9A7A-B2E86E835659}" destId="{69AFECE3-7EC1-4CD0-AAA1-879361955D78}" srcOrd="0" destOrd="0" presId="urn:microsoft.com/office/officeart/2005/8/layout/list1"/>
    <dgm:cxn modelId="{08CC8402-FC5F-43EA-9F40-560F1DE2F03E}" type="presParOf" srcId="{3A469A4D-BC6A-4E9D-9A7A-B2E86E835659}" destId="{D8E1C4C5-740A-499F-B445-3B79265DC5C4}" srcOrd="1" destOrd="0" presId="urn:microsoft.com/office/officeart/2005/8/layout/list1"/>
    <dgm:cxn modelId="{6D7D687A-77C0-44BE-B1C6-1B40BE04B150}" type="presParOf" srcId="{356C3B24-92FF-41BA-AAA1-99C2D7FA94A0}" destId="{3C655261-F208-4D0B-B550-11C0FBDBA66F}" srcOrd="1" destOrd="0" presId="urn:microsoft.com/office/officeart/2005/8/layout/list1"/>
    <dgm:cxn modelId="{0B102A11-F91F-4D63-BA7E-80649F1E1A5E}" type="presParOf" srcId="{356C3B24-92FF-41BA-AAA1-99C2D7FA94A0}" destId="{0C11BC67-9F84-4874-8FCB-E79F37D65D7D}" srcOrd="2" destOrd="0" presId="urn:microsoft.com/office/officeart/2005/8/layout/list1"/>
    <dgm:cxn modelId="{90AB098E-5A12-4963-A74B-6A70B26D3495}" type="presParOf" srcId="{356C3B24-92FF-41BA-AAA1-99C2D7FA94A0}" destId="{6E2728B7-4AAD-4FE5-B4F0-6FF957284E17}" srcOrd="3" destOrd="0" presId="urn:microsoft.com/office/officeart/2005/8/layout/list1"/>
    <dgm:cxn modelId="{BC3EA201-7F51-4465-912E-C009CB8FF304}" type="presParOf" srcId="{356C3B24-92FF-41BA-AAA1-99C2D7FA94A0}" destId="{F844CBD6-03C9-4786-9276-2D2450A1E296}" srcOrd="4" destOrd="0" presId="urn:microsoft.com/office/officeart/2005/8/layout/list1"/>
    <dgm:cxn modelId="{317B184B-C668-4451-9796-3669F3DA130B}" type="presParOf" srcId="{F844CBD6-03C9-4786-9276-2D2450A1E296}" destId="{75156585-C0C9-4D16-9A50-281E50BA0A31}" srcOrd="0" destOrd="0" presId="urn:microsoft.com/office/officeart/2005/8/layout/list1"/>
    <dgm:cxn modelId="{69576CED-F5C0-487A-A425-D5B2EE466733}" type="presParOf" srcId="{F844CBD6-03C9-4786-9276-2D2450A1E296}" destId="{F523EC1E-27D3-4DBF-A46B-DA2A64A2BC52}" srcOrd="1" destOrd="0" presId="urn:microsoft.com/office/officeart/2005/8/layout/list1"/>
    <dgm:cxn modelId="{A4190D66-C30F-453B-85F3-DFDB3A7DCA80}" type="presParOf" srcId="{356C3B24-92FF-41BA-AAA1-99C2D7FA94A0}" destId="{1B0E689B-4658-4550-A830-58E790094891}" srcOrd="5" destOrd="0" presId="urn:microsoft.com/office/officeart/2005/8/layout/list1"/>
    <dgm:cxn modelId="{138149C1-B40C-4498-A8AB-E1404881DC0F}" type="presParOf" srcId="{356C3B24-92FF-41BA-AAA1-99C2D7FA94A0}" destId="{4D4C6318-2DFC-452E-8863-7CF6EB607756}" srcOrd="6" destOrd="0" presId="urn:microsoft.com/office/officeart/2005/8/layout/list1"/>
    <dgm:cxn modelId="{B9028FE6-AB15-486B-8ABA-B52215A122A7}" type="presParOf" srcId="{356C3B24-92FF-41BA-AAA1-99C2D7FA94A0}" destId="{EDC4FD0B-0F3F-4B1A-BC14-50901CE709D2}" srcOrd="7" destOrd="0" presId="urn:microsoft.com/office/officeart/2005/8/layout/list1"/>
    <dgm:cxn modelId="{588D540A-CA4F-4580-9285-A7F05F5775D9}" type="presParOf" srcId="{356C3B24-92FF-41BA-AAA1-99C2D7FA94A0}" destId="{BDDB618E-BEAB-491D-B06A-FAD312BE2096}" srcOrd="8" destOrd="0" presId="urn:microsoft.com/office/officeart/2005/8/layout/list1"/>
    <dgm:cxn modelId="{3F9B28F6-4685-4E68-A560-FB2289AC8F39}" type="presParOf" srcId="{BDDB618E-BEAB-491D-B06A-FAD312BE2096}" destId="{794FE190-55ED-4617-BCA3-0FA5FC70099E}" srcOrd="0" destOrd="0" presId="urn:microsoft.com/office/officeart/2005/8/layout/list1"/>
    <dgm:cxn modelId="{0927418B-2E92-44AB-9D7C-E18B514E64E1}" type="presParOf" srcId="{BDDB618E-BEAB-491D-B06A-FAD312BE2096}" destId="{AA3D05B4-7A04-4A54-8AAE-435B8F9B584F}" srcOrd="1" destOrd="0" presId="urn:microsoft.com/office/officeart/2005/8/layout/list1"/>
    <dgm:cxn modelId="{D172AFA2-E8B2-4A7C-8111-D6FB5ECA3DD1}" type="presParOf" srcId="{356C3B24-92FF-41BA-AAA1-99C2D7FA94A0}" destId="{F7D5A897-7659-4F35-B644-6B02E71A94D9}" srcOrd="9" destOrd="0" presId="urn:microsoft.com/office/officeart/2005/8/layout/list1"/>
    <dgm:cxn modelId="{B149EAB3-F9BF-4BB7-80A3-480A6EA150F3}" type="presParOf" srcId="{356C3B24-92FF-41BA-AAA1-99C2D7FA94A0}" destId="{03464D7D-BAFE-4081-AD39-69B1B23E74AC}" srcOrd="10" destOrd="0" presId="urn:microsoft.com/office/officeart/2005/8/layout/list1"/>
    <dgm:cxn modelId="{29BB3F83-755B-4225-ACE1-CA86AA4674E2}" type="presParOf" srcId="{356C3B24-92FF-41BA-AAA1-99C2D7FA94A0}" destId="{DAEB709E-E7BC-4090-8284-E1DE7AFCC5C1}" srcOrd="11" destOrd="0" presId="urn:microsoft.com/office/officeart/2005/8/layout/list1"/>
    <dgm:cxn modelId="{EE61A57C-EE04-4321-957A-9997E152FE70}" type="presParOf" srcId="{356C3B24-92FF-41BA-AAA1-99C2D7FA94A0}" destId="{C6429789-134D-487B-8680-99E158A1937D}" srcOrd="12" destOrd="0" presId="urn:microsoft.com/office/officeart/2005/8/layout/list1"/>
    <dgm:cxn modelId="{6F0579CD-425E-44C4-8ABD-7B02F6AD56C8}" type="presParOf" srcId="{C6429789-134D-487B-8680-99E158A1937D}" destId="{4EC44620-7B3D-4473-B306-99464AFBD373}" srcOrd="0" destOrd="0" presId="urn:microsoft.com/office/officeart/2005/8/layout/list1"/>
    <dgm:cxn modelId="{7E687BF6-3AA1-4A71-86EF-455430F5AE33}" type="presParOf" srcId="{C6429789-134D-487B-8680-99E158A1937D}" destId="{00E07CCF-DBE6-4F31-9A6A-C54042635E04}" srcOrd="1" destOrd="0" presId="urn:microsoft.com/office/officeart/2005/8/layout/list1"/>
    <dgm:cxn modelId="{24C35409-CBDF-4720-A2F5-59D081E17C5E}" type="presParOf" srcId="{356C3B24-92FF-41BA-AAA1-99C2D7FA94A0}" destId="{614EB6DB-4C8F-4AFB-87D6-5F4FEC20925A}" srcOrd="13" destOrd="0" presId="urn:microsoft.com/office/officeart/2005/8/layout/list1"/>
    <dgm:cxn modelId="{42A2B12D-C575-44E9-BF31-CFB43949A304}" type="presParOf" srcId="{356C3B24-92FF-41BA-AAA1-99C2D7FA94A0}" destId="{AD6925D2-87E6-4BA6-8DA0-670BC8761560}" srcOrd="14" destOrd="0" presId="urn:microsoft.com/office/officeart/2005/8/layout/list1"/>
    <dgm:cxn modelId="{BAA8C4B9-780F-4A83-920F-54FCA40A86E7}" type="presParOf" srcId="{356C3B24-92FF-41BA-AAA1-99C2D7FA94A0}" destId="{88BB44C6-D513-433E-BAA9-458D734E3DD7}" srcOrd="15" destOrd="0" presId="urn:microsoft.com/office/officeart/2005/8/layout/list1"/>
    <dgm:cxn modelId="{37E8DC1F-2017-4F1C-8030-BCC3199F35B0}" type="presParOf" srcId="{356C3B24-92FF-41BA-AAA1-99C2D7FA94A0}" destId="{38D3E80A-8369-44B8-9422-DFC03F10230A}" srcOrd="16" destOrd="0" presId="urn:microsoft.com/office/officeart/2005/8/layout/list1"/>
    <dgm:cxn modelId="{FA134C4B-1C4B-4EB0-8A7F-582EAD4F6481}" type="presParOf" srcId="{38D3E80A-8369-44B8-9422-DFC03F10230A}" destId="{D57BDDB2-F33B-4E99-A72E-B8DE178AA34B}" srcOrd="0" destOrd="0" presId="urn:microsoft.com/office/officeart/2005/8/layout/list1"/>
    <dgm:cxn modelId="{9A74BE58-7EA5-4F63-AA31-062D1706E734}" type="presParOf" srcId="{38D3E80A-8369-44B8-9422-DFC03F10230A}" destId="{22A8FC3A-D606-451B-B8C3-48BE7983C5AE}" srcOrd="1" destOrd="0" presId="urn:microsoft.com/office/officeart/2005/8/layout/list1"/>
    <dgm:cxn modelId="{CBA9E19F-A413-43B6-9566-04660FBC74FE}" type="presParOf" srcId="{356C3B24-92FF-41BA-AAA1-99C2D7FA94A0}" destId="{C5E59936-D094-41CA-88FB-2C23357727AE}" srcOrd="17" destOrd="0" presId="urn:microsoft.com/office/officeart/2005/8/layout/list1"/>
    <dgm:cxn modelId="{2D4632A0-8ED6-44FB-99FB-C9DD08AA269C}" type="presParOf" srcId="{356C3B24-92FF-41BA-AAA1-99C2D7FA94A0}" destId="{CE153F60-4D19-4711-8699-D4A9CA784CE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27F1F-77E6-4543-B87B-2F9931431F30}">
      <dsp:nvSpPr>
        <dsp:cNvPr id="0" name=""/>
        <dsp:cNvSpPr/>
      </dsp:nvSpPr>
      <dsp:spPr>
        <a:xfrm>
          <a:off x="0" y="0"/>
          <a:ext cx="8712968" cy="85280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6</a:t>
          </a:r>
          <a:r>
            <a:rPr lang="ru-RU" sz="2600" b="1" kern="1200" dirty="0" smtClean="0"/>
            <a:t> театрально-концертных организаций</a:t>
          </a:r>
          <a:endParaRPr lang="en-US" sz="2600" b="1" kern="1200" dirty="0"/>
        </a:p>
      </dsp:txBody>
      <dsp:txXfrm>
        <a:off x="1827874" y="0"/>
        <a:ext cx="6885093" cy="852809"/>
      </dsp:txXfrm>
    </dsp:sp>
    <dsp:sp modelId="{DB04869C-B6C0-42F6-9A89-D13B3BB009FF}">
      <dsp:nvSpPr>
        <dsp:cNvPr id="0" name=""/>
        <dsp:cNvSpPr/>
      </dsp:nvSpPr>
      <dsp:spPr>
        <a:xfrm>
          <a:off x="101147" y="72011"/>
          <a:ext cx="1742645" cy="6822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9D958-27DE-4E84-90FC-119C0B28576F}">
      <dsp:nvSpPr>
        <dsp:cNvPr id="0" name=""/>
        <dsp:cNvSpPr/>
      </dsp:nvSpPr>
      <dsp:spPr>
        <a:xfrm>
          <a:off x="0" y="936103"/>
          <a:ext cx="8712968" cy="85280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3</a:t>
          </a:r>
          <a:r>
            <a:rPr lang="ru-RU" sz="4000" kern="1200" dirty="0" smtClean="0"/>
            <a:t> </a:t>
          </a:r>
          <a:r>
            <a:rPr lang="ru-RU" sz="2600" b="1" kern="1200" dirty="0" smtClean="0"/>
            <a:t>библиотеки</a:t>
          </a:r>
          <a:endParaRPr lang="en-US" sz="2600" b="1" kern="1200" dirty="0"/>
        </a:p>
      </dsp:txBody>
      <dsp:txXfrm>
        <a:off x="1827874" y="936103"/>
        <a:ext cx="6885093" cy="852809"/>
      </dsp:txXfrm>
    </dsp:sp>
    <dsp:sp modelId="{03496841-0870-4E29-A404-55CDF51B40B1}">
      <dsp:nvSpPr>
        <dsp:cNvPr id="0" name=""/>
        <dsp:cNvSpPr/>
      </dsp:nvSpPr>
      <dsp:spPr>
        <a:xfrm>
          <a:off x="71671" y="1008109"/>
          <a:ext cx="1774448" cy="6822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ED1FB-21C6-4B21-8E3F-A371A1CAD586}">
      <dsp:nvSpPr>
        <dsp:cNvPr id="0" name=""/>
        <dsp:cNvSpPr/>
      </dsp:nvSpPr>
      <dsp:spPr>
        <a:xfrm>
          <a:off x="0" y="1876181"/>
          <a:ext cx="8712968" cy="85280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2</a:t>
          </a:r>
          <a:r>
            <a:rPr lang="ru-RU" sz="2600" b="1" kern="1200" dirty="0" smtClean="0"/>
            <a:t> музейных учреждения</a:t>
          </a:r>
          <a:endParaRPr lang="en-US" sz="2600" b="1" kern="1200" dirty="0"/>
        </a:p>
      </dsp:txBody>
      <dsp:txXfrm>
        <a:off x="1827874" y="1876181"/>
        <a:ext cx="6885093" cy="852809"/>
      </dsp:txXfrm>
    </dsp:sp>
    <dsp:sp modelId="{BE995A24-A607-42EB-98BD-5CFBC4BBEE33}">
      <dsp:nvSpPr>
        <dsp:cNvPr id="0" name=""/>
        <dsp:cNvSpPr/>
      </dsp:nvSpPr>
      <dsp:spPr>
        <a:xfrm>
          <a:off x="85280" y="1961462"/>
          <a:ext cx="1742593" cy="6822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E2CC5-FD00-4B56-9BB0-E1027E5F0D30}">
      <dsp:nvSpPr>
        <dsp:cNvPr id="0" name=""/>
        <dsp:cNvSpPr/>
      </dsp:nvSpPr>
      <dsp:spPr>
        <a:xfrm>
          <a:off x="0" y="2814271"/>
          <a:ext cx="8712968" cy="85280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6</a:t>
          </a:r>
          <a:r>
            <a:rPr lang="ru-RU" sz="3400" kern="1200" dirty="0" smtClean="0"/>
            <a:t> </a:t>
          </a:r>
          <a:r>
            <a:rPr lang="ru-RU" sz="2600" b="1" kern="1200" dirty="0" smtClean="0"/>
            <a:t>образовательных учреждений</a:t>
          </a:r>
          <a:endParaRPr lang="en-US" sz="2600" b="1" kern="1200" dirty="0"/>
        </a:p>
      </dsp:txBody>
      <dsp:txXfrm>
        <a:off x="1827874" y="2814271"/>
        <a:ext cx="6885093" cy="852809"/>
      </dsp:txXfrm>
    </dsp:sp>
    <dsp:sp modelId="{FBD514B9-DBDD-4ACF-BAC5-AE3FB82ACC3D}">
      <dsp:nvSpPr>
        <dsp:cNvPr id="0" name=""/>
        <dsp:cNvSpPr/>
      </dsp:nvSpPr>
      <dsp:spPr>
        <a:xfrm>
          <a:off x="85280" y="2899552"/>
          <a:ext cx="1742593" cy="6822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AB14E-376A-436E-B597-704C5BB53AC5}">
      <dsp:nvSpPr>
        <dsp:cNvPr id="0" name=""/>
        <dsp:cNvSpPr/>
      </dsp:nvSpPr>
      <dsp:spPr>
        <a:xfrm>
          <a:off x="0" y="3752362"/>
          <a:ext cx="8712968" cy="85280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1</a:t>
          </a:r>
          <a:r>
            <a:rPr lang="ru-RU" sz="3800" kern="1200" dirty="0" smtClean="0"/>
            <a:t> </a:t>
          </a:r>
          <a:r>
            <a:rPr lang="ru-RU" sz="2600" b="1" kern="1200" dirty="0" smtClean="0"/>
            <a:t>центр культуры и искусства</a:t>
          </a:r>
          <a:endParaRPr lang="en-US" sz="2600" b="1" kern="1200" dirty="0"/>
        </a:p>
      </dsp:txBody>
      <dsp:txXfrm>
        <a:off x="1827874" y="3752362"/>
        <a:ext cx="6885093" cy="852809"/>
      </dsp:txXfrm>
    </dsp:sp>
    <dsp:sp modelId="{2C0551F3-1074-4C9B-91C4-71F7914B4EE2}">
      <dsp:nvSpPr>
        <dsp:cNvPr id="0" name=""/>
        <dsp:cNvSpPr/>
      </dsp:nvSpPr>
      <dsp:spPr>
        <a:xfrm>
          <a:off x="85280" y="3837643"/>
          <a:ext cx="1742593" cy="6822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D1AFC-9AD8-41DB-9784-940C4BBA95F8}">
      <dsp:nvSpPr>
        <dsp:cNvPr id="0" name=""/>
        <dsp:cNvSpPr/>
      </dsp:nvSpPr>
      <dsp:spPr>
        <a:xfrm>
          <a:off x="0" y="4690452"/>
          <a:ext cx="8712968" cy="85280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1</a:t>
          </a:r>
          <a:r>
            <a:rPr lang="ru-RU" sz="4000" kern="1200" dirty="0" smtClean="0"/>
            <a:t> </a:t>
          </a:r>
          <a:r>
            <a:rPr lang="ru-RU" sz="2600" b="1" kern="1200" dirty="0" smtClean="0"/>
            <a:t>цирк</a:t>
          </a:r>
          <a:endParaRPr lang="en-US" sz="2600" b="1" kern="1200" dirty="0"/>
        </a:p>
      </dsp:txBody>
      <dsp:txXfrm>
        <a:off x="1827874" y="4690452"/>
        <a:ext cx="6885093" cy="852809"/>
      </dsp:txXfrm>
    </dsp:sp>
    <dsp:sp modelId="{FF1D4918-75F4-4FC8-8815-B7155B3371AE}">
      <dsp:nvSpPr>
        <dsp:cNvPr id="0" name=""/>
        <dsp:cNvSpPr/>
      </dsp:nvSpPr>
      <dsp:spPr>
        <a:xfrm>
          <a:off x="85280" y="4775733"/>
          <a:ext cx="1742593" cy="6822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D1F0B-54D4-4183-881D-EEEED711ADA5}">
      <dsp:nvSpPr>
        <dsp:cNvPr id="0" name=""/>
        <dsp:cNvSpPr/>
      </dsp:nvSpPr>
      <dsp:spPr>
        <a:xfrm>
          <a:off x="3045605" y="0"/>
          <a:ext cx="3267134" cy="3267134"/>
        </a:xfrm>
        <a:prstGeom prst="ellipse">
          <a:avLst/>
        </a:prstGeom>
        <a:solidFill>
          <a:srgbClr val="BC3F00"/>
        </a:solidFill>
        <a:ln>
          <a:noFill/>
        </a:ln>
        <a:effectLst>
          <a:outerShdw blurRad="39000" dist="25400" dir="5400000" rotWithShape="0">
            <a:schemeClr val="accent1">
              <a:alpha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Arial Black" pitchFamily="34" charset="0"/>
            </a:rPr>
            <a:t>  52 %</a:t>
          </a:r>
          <a:r>
            <a:rPr lang="ru-RU" sz="3200" b="1" kern="1200" dirty="0" smtClean="0">
              <a:latin typeface="Arial Black" pitchFamily="34" charset="0"/>
            </a:rPr>
            <a:t> 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0066"/>
              </a:solidFill>
            </a:rPr>
            <a:t>высшее образование</a:t>
          </a:r>
          <a:endParaRPr lang="en-US" sz="2400" b="1" kern="1200" dirty="0">
            <a:solidFill>
              <a:srgbClr val="000066"/>
            </a:solidFill>
          </a:endParaRPr>
        </a:p>
      </dsp:txBody>
      <dsp:txXfrm>
        <a:off x="3481223" y="571748"/>
        <a:ext cx="2395898" cy="1470210"/>
      </dsp:txXfrm>
    </dsp:sp>
    <dsp:sp modelId="{C581D26B-8A5B-4094-8EA9-2E94EE09F350}">
      <dsp:nvSpPr>
        <dsp:cNvPr id="0" name=""/>
        <dsp:cNvSpPr/>
      </dsp:nvSpPr>
      <dsp:spPr>
        <a:xfrm>
          <a:off x="4224496" y="2110024"/>
          <a:ext cx="3267134" cy="3267134"/>
        </a:xfrm>
        <a:prstGeom prst="ellipse">
          <a:avLst/>
        </a:prstGeom>
        <a:solidFill>
          <a:srgbClr val="BC3F00"/>
        </a:solidFill>
        <a:ln>
          <a:noFill/>
        </a:ln>
        <a:effectLst>
          <a:outerShdw blurRad="39000" dist="25400" dir="5400000" rotWithShape="0">
            <a:schemeClr val="accent1">
              <a:alpha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Arial Black" pitchFamily="34" charset="0"/>
            </a:rPr>
            <a:t> 13 % </a:t>
          </a:r>
          <a:r>
            <a:rPr lang="ru-RU" sz="2400" b="1" kern="1200" dirty="0" smtClean="0">
              <a:solidFill>
                <a:srgbClr val="000066"/>
              </a:solidFill>
            </a:rPr>
            <a:t>молодежь до 28 лет </a:t>
          </a:r>
          <a:endParaRPr lang="en-US" sz="2400" b="1" kern="1200" dirty="0">
            <a:solidFill>
              <a:srgbClr val="000066"/>
            </a:solidFill>
          </a:endParaRPr>
        </a:p>
      </dsp:txBody>
      <dsp:txXfrm>
        <a:off x="5223695" y="2954034"/>
        <a:ext cx="1960280" cy="1796923"/>
      </dsp:txXfrm>
    </dsp:sp>
    <dsp:sp modelId="{288407BB-E1B1-4754-A72E-70EF98CB3E4B}">
      <dsp:nvSpPr>
        <dsp:cNvPr id="0" name=""/>
        <dsp:cNvSpPr/>
      </dsp:nvSpPr>
      <dsp:spPr>
        <a:xfrm>
          <a:off x="1866714" y="2110024"/>
          <a:ext cx="3267134" cy="3267134"/>
        </a:xfrm>
        <a:prstGeom prst="ellipse">
          <a:avLst/>
        </a:prstGeom>
        <a:solidFill>
          <a:srgbClr val="BC3F00"/>
        </a:solidFill>
        <a:ln>
          <a:noFill/>
        </a:ln>
        <a:effectLst>
          <a:outerShdw blurRad="39000" dist="25400" dir="5400000" rotWithShape="0">
            <a:schemeClr val="accent1">
              <a:alpha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Arial Black" pitchFamily="34" charset="0"/>
            </a:rPr>
            <a:t>  24 %</a:t>
          </a:r>
          <a:r>
            <a:rPr lang="ru-RU" sz="3200" kern="1200" dirty="0" smtClean="0">
              <a:latin typeface="Arial Black" pitchFamily="34" charset="0"/>
            </a:rPr>
            <a:t> </a:t>
          </a:r>
          <a:r>
            <a:rPr lang="ru-RU" sz="2400" b="1" kern="1200" dirty="0" smtClean="0">
              <a:solidFill>
                <a:srgbClr val="000066"/>
              </a:solidFill>
            </a:rPr>
            <a:t>пенсионного возраста</a:t>
          </a:r>
          <a:endParaRPr lang="en-US" sz="2400" b="1" kern="1200" dirty="0">
            <a:solidFill>
              <a:srgbClr val="000066"/>
            </a:solidFill>
          </a:endParaRPr>
        </a:p>
      </dsp:txBody>
      <dsp:txXfrm>
        <a:off x="2174369" y="2954034"/>
        <a:ext cx="1960280" cy="17969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1BC67-9F84-4874-8FCB-E79F37D65D7D}">
      <dsp:nvSpPr>
        <dsp:cNvPr id="0" name=""/>
        <dsp:cNvSpPr/>
      </dsp:nvSpPr>
      <dsp:spPr>
        <a:xfrm>
          <a:off x="0" y="433744"/>
          <a:ext cx="8964488" cy="604800"/>
        </a:xfrm>
        <a:prstGeom prst="rect">
          <a:avLst/>
        </a:prstGeom>
        <a:solidFill>
          <a:srgbClr val="FF6699">
            <a:alpha val="89804"/>
          </a:srgbClr>
        </a:solidFill>
        <a:ln w="400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1C4C5-740A-499F-B445-3B79265DC5C4}">
      <dsp:nvSpPr>
        <dsp:cNvPr id="0" name=""/>
        <dsp:cNvSpPr/>
      </dsp:nvSpPr>
      <dsp:spPr>
        <a:xfrm>
          <a:off x="448224" y="79504"/>
          <a:ext cx="8481732" cy="708480"/>
        </a:xfrm>
        <a:prstGeom prst="roundRect">
          <a:avLst/>
        </a:prstGeom>
        <a:solidFill>
          <a:schemeClr val="accent5">
            <a:lumMod val="5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pc="-100" baseline="0" dirty="0" smtClean="0"/>
            <a:t>РАЗРАБОТКА</a:t>
          </a:r>
          <a:r>
            <a:rPr lang="ru-RU" sz="2200" b="1" kern="1200" dirty="0" smtClean="0"/>
            <a:t>  СТРАТЕГИИ  РАЗВИТИЯ  КУЛЬТУРЫ В ДНР</a:t>
          </a:r>
          <a:endParaRPr lang="ru-RU" sz="2200" b="1" kern="1200" dirty="0">
            <a:latin typeface="Arial Black" pitchFamily="34" charset="0"/>
          </a:endParaRPr>
        </a:p>
      </dsp:txBody>
      <dsp:txXfrm>
        <a:off x="482809" y="114089"/>
        <a:ext cx="8412562" cy="639310"/>
      </dsp:txXfrm>
    </dsp:sp>
    <dsp:sp modelId="{4D4C6318-2DFC-452E-8863-7CF6EB607756}">
      <dsp:nvSpPr>
        <dsp:cNvPr id="0" name=""/>
        <dsp:cNvSpPr/>
      </dsp:nvSpPr>
      <dsp:spPr>
        <a:xfrm>
          <a:off x="0" y="1522384"/>
          <a:ext cx="8964488" cy="604800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400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3EC1E-27D3-4DBF-A46B-DA2A64A2BC52}">
      <dsp:nvSpPr>
        <dsp:cNvPr id="0" name=""/>
        <dsp:cNvSpPr/>
      </dsp:nvSpPr>
      <dsp:spPr>
        <a:xfrm>
          <a:off x="448224" y="1168144"/>
          <a:ext cx="8491270" cy="708480"/>
        </a:xfrm>
        <a:prstGeom prst="roundRect">
          <a:avLst/>
        </a:prstGeom>
        <a:solidFill>
          <a:schemeClr val="accent5">
            <a:lumMod val="5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КАДРОВОЕ  ОБЕСПЕЧЕНИЕ</a:t>
          </a:r>
          <a:endParaRPr lang="ru-RU" sz="2200" b="1" kern="1200" dirty="0">
            <a:latin typeface="Arial Black" pitchFamily="34" charset="0"/>
          </a:endParaRPr>
        </a:p>
      </dsp:txBody>
      <dsp:txXfrm>
        <a:off x="482809" y="1202729"/>
        <a:ext cx="8422100" cy="639310"/>
      </dsp:txXfrm>
    </dsp:sp>
    <dsp:sp modelId="{03464D7D-BAFE-4081-AD39-69B1B23E74AC}">
      <dsp:nvSpPr>
        <dsp:cNvPr id="0" name=""/>
        <dsp:cNvSpPr/>
      </dsp:nvSpPr>
      <dsp:spPr>
        <a:xfrm>
          <a:off x="0" y="2611024"/>
          <a:ext cx="8964488" cy="604800"/>
        </a:xfrm>
        <a:prstGeom prst="rect">
          <a:avLst/>
        </a:prstGeom>
        <a:solidFill>
          <a:srgbClr val="9999FF">
            <a:alpha val="89804"/>
          </a:srgbClr>
        </a:solidFill>
        <a:ln w="400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D05B4-7A04-4A54-8AAE-435B8F9B584F}">
      <dsp:nvSpPr>
        <dsp:cNvPr id="0" name=""/>
        <dsp:cNvSpPr/>
      </dsp:nvSpPr>
      <dsp:spPr>
        <a:xfrm>
          <a:off x="442534" y="2256784"/>
          <a:ext cx="8517479" cy="708480"/>
        </a:xfrm>
        <a:prstGeom prst="roundRect">
          <a:avLst/>
        </a:prstGeom>
        <a:solidFill>
          <a:schemeClr val="accent5">
            <a:lumMod val="5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ПОДДЕРЖКА  ПРОФЕССИОНАЛЬНОГО  ИСКУССТВА </a:t>
          </a:r>
          <a:endParaRPr lang="ru-RU" sz="2200" b="1" kern="1200" dirty="0">
            <a:latin typeface="Arial Black" pitchFamily="34" charset="0"/>
          </a:endParaRPr>
        </a:p>
      </dsp:txBody>
      <dsp:txXfrm>
        <a:off x="477119" y="2291369"/>
        <a:ext cx="8448309" cy="639310"/>
      </dsp:txXfrm>
    </dsp:sp>
    <dsp:sp modelId="{AD6925D2-87E6-4BA6-8DA0-670BC8761560}">
      <dsp:nvSpPr>
        <dsp:cNvPr id="0" name=""/>
        <dsp:cNvSpPr/>
      </dsp:nvSpPr>
      <dsp:spPr>
        <a:xfrm>
          <a:off x="0" y="3699664"/>
          <a:ext cx="8964488" cy="6048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07CCF-DBE6-4F31-9A6A-C54042635E04}">
      <dsp:nvSpPr>
        <dsp:cNvPr id="0" name=""/>
        <dsp:cNvSpPr/>
      </dsp:nvSpPr>
      <dsp:spPr>
        <a:xfrm>
          <a:off x="446473" y="3345424"/>
          <a:ext cx="8515482" cy="708480"/>
        </a:xfrm>
        <a:prstGeom prst="roundRect">
          <a:avLst/>
        </a:prstGeom>
        <a:solidFill>
          <a:schemeClr val="accent5">
            <a:lumMod val="5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РАЗВИТИЕ КУЛЬТУРНО-ПРОСВЕТИТЕЛЬСКОЙ </a:t>
          </a:r>
          <a:r>
            <a:rPr lang="ru-RU" sz="2000" b="1" kern="1200" spc="-100" baseline="0" dirty="0" smtClean="0"/>
            <a:t>ДЕЯТЕЛЬНОСТИ</a:t>
          </a:r>
          <a:endParaRPr lang="ru-RU" sz="2000" b="1" kern="1200" spc="-100" baseline="0" dirty="0">
            <a:latin typeface="Arial Black" pitchFamily="34" charset="0"/>
          </a:endParaRPr>
        </a:p>
      </dsp:txBody>
      <dsp:txXfrm>
        <a:off x="481058" y="3380009"/>
        <a:ext cx="8446312" cy="639310"/>
      </dsp:txXfrm>
    </dsp:sp>
    <dsp:sp modelId="{CE153F60-4D19-4711-8699-D4A9CA784CEA}">
      <dsp:nvSpPr>
        <dsp:cNvPr id="0" name=""/>
        <dsp:cNvSpPr/>
      </dsp:nvSpPr>
      <dsp:spPr>
        <a:xfrm>
          <a:off x="0" y="4788304"/>
          <a:ext cx="8964488" cy="604800"/>
        </a:xfrm>
        <a:prstGeom prst="rect">
          <a:avLst/>
        </a:prstGeom>
        <a:solidFill>
          <a:srgbClr val="FFFF00">
            <a:alpha val="90000"/>
          </a:srgb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8FC3A-D606-451B-B8C3-48BE7983C5AE}">
      <dsp:nvSpPr>
        <dsp:cNvPr id="0" name=""/>
        <dsp:cNvSpPr/>
      </dsp:nvSpPr>
      <dsp:spPr>
        <a:xfrm>
          <a:off x="446911" y="4434064"/>
          <a:ext cx="8516573" cy="708480"/>
        </a:xfrm>
        <a:prstGeom prst="roundRect">
          <a:avLst/>
        </a:prstGeom>
        <a:solidFill>
          <a:schemeClr val="accent5">
            <a:lumMod val="50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ПОДДЕРЖКА  ОДАРЕННОЙ  ТВОРЧЕСКОЙ  МОЛОДЕЖИ</a:t>
          </a:r>
          <a:endParaRPr lang="ru-RU" sz="2200" b="1" kern="1200" dirty="0">
            <a:latin typeface="Arial Black" pitchFamily="34" charset="0"/>
          </a:endParaRPr>
        </a:p>
      </dsp:txBody>
      <dsp:txXfrm>
        <a:off x="481496" y="4468649"/>
        <a:ext cx="844740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2ECD22-E0B0-4834-B0C1-3699F3701692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DB8EECA-6FCB-4CB3-945B-BA0AA912B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06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421BF20-82B0-4C6C-9821-789B88006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3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0B68F4-F6D1-4087-8BF0-5687E9E26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259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4246563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557963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251575" y="6556375"/>
            <a:ext cx="588963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BCD967-6B45-4911-AC6E-9DDB52537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577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9F20AF4-BC54-4F78-8C57-245E1865D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8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09663-2F7A-45E4-A0BA-671D2E082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87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C7B2-50AD-4250-A0E3-29CE40CD7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24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8" name="Дата 2"/>
          <p:cNvSpPr>
            <a:spLocks noGrp="1"/>
          </p:cNvSpPr>
          <p:nvPr>
            <p:ph type="dt" sz="half" idx="2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 vert="horz" tIns="0" bIns="0" anchor="b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 vert="horz" tIns="0" bIns="0"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0698D4-E2D2-4778-87C8-A0E569A5F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Arial" charset="0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Arial" charset="0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2852738"/>
            <a:ext cx="8785225" cy="2160587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800" b="1">
                <a:solidFill>
                  <a:srgbClr val="003399"/>
                </a:solidFill>
                <a:latin typeface="Bookman Old Style" pitchFamily="18" charset="0"/>
                <a:cs typeface="Times New Roman" pitchFamily="18" charset="0"/>
              </a:rPr>
              <a:t>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003399"/>
                </a:solidFill>
                <a:latin typeface="Bookman Old Style" pitchFamily="18" charset="0"/>
                <a:cs typeface="Times New Roman" pitchFamily="18" charset="0"/>
              </a:rPr>
              <a:t> Об итогах работы в 2015 году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003399"/>
                </a:solidFill>
                <a:latin typeface="Bookman Old Style" pitchFamily="18" charset="0"/>
                <a:cs typeface="Times New Roman" pitchFamily="18" charset="0"/>
              </a:rPr>
              <a:t>и основных задачах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>
                <a:solidFill>
                  <a:srgbClr val="003399"/>
                </a:solidFill>
                <a:latin typeface="Bookman Old Style" pitchFamily="18" charset="0"/>
                <a:cs typeface="Times New Roman" pitchFamily="18" charset="0"/>
              </a:rPr>
              <a:t>на 2016 год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4000" b="1">
              <a:solidFill>
                <a:schemeClr val="bg1"/>
              </a:solidFill>
            </a:endParaRPr>
          </a:p>
        </p:txBody>
      </p:sp>
      <p:pic>
        <p:nvPicPr>
          <p:cNvPr id="8195" name="Picture 3" descr="1400589504_D0A4D0BBD0B0D0B3_D094D09DD0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VT\Desktop\Логотип_Министерство_культу.png"/>
          <p:cNvPicPr>
            <a:picLocks noChangeAspect="1" noChangeArrowheads="1"/>
          </p:cNvPicPr>
          <p:nvPr/>
        </p:nvPicPr>
        <p:blipFill>
          <a:blip r:embed="rId3">
            <a:lum bright="-2000" contrast="18000"/>
          </a:blip>
          <a:srcRect/>
          <a:stretch>
            <a:fillRect/>
          </a:stretch>
        </p:blipFill>
        <p:spPr bwMode="auto">
          <a:xfrm>
            <a:off x="323850" y="404813"/>
            <a:ext cx="1323975" cy="14224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331913" y="404813"/>
            <a:ext cx="6480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ДОНЕЦКАЯ НАРОДНАЯ РЕСПУБЛИКА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МИНИСТЕРСТВО КУЛЬТУРЫ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0033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   ОБРАЗОВАНИЕ В СФЕРЕ КУЛЬТУРЫ И ИСКУССТВА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pic>
        <p:nvPicPr>
          <p:cNvPr id="17411" name="Рисунок 10" descr="DSC_84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060575"/>
            <a:ext cx="2859088" cy="46085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9388" y="4652963"/>
            <a:ext cx="6480175" cy="2017712"/>
          </a:xfrm>
          <a:prstGeom prst="rect">
            <a:avLst/>
          </a:prstGeom>
          <a:solidFill>
            <a:srgbClr val="003399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</a:rPr>
              <a:t>В образовательных учреждениях</a:t>
            </a:r>
          </a:p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</a:rPr>
              <a:t>сис</a:t>
            </a:r>
            <a:r>
              <a:rPr lang="ru-RU" sz="2200" b="1" spc="-100" dirty="0">
                <a:solidFill>
                  <a:schemeClr val="bg1"/>
                </a:solidFill>
              </a:rPr>
              <a:t>тем</a:t>
            </a:r>
            <a:r>
              <a:rPr lang="ru-RU" sz="2200" b="1" dirty="0">
                <a:solidFill>
                  <a:schemeClr val="bg1"/>
                </a:solidFill>
              </a:rPr>
              <a:t>ы  </a:t>
            </a:r>
            <a:r>
              <a:rPr lang="ru-RU" sz="2200" b="1" spc="-100" dirty="0">
                <a:solidFill>
                  <a:schemeClr val="bg1"/>
                </a:solidFill>
              </a:rPr>
              <a:t>Министерства</a:t>
            </a:r>
            <a:r>
              <a:rPr lang="ru-RU" sz="2200" b="1" dirty="0">
                <a:solidFill>
                  <a:schemeClr val="bg1"/>
                </a:solidFill>
              </a:rPr>
              <a:t> культуры об</a:t>
            </a:r>
            <a:r>
              <a:rPr lang="ru-RU" sz="2200" b="1" spc="-100" dirty="0">
                <a:solidFill>
                  <a:schemeClr val="bg1"/>
                </a:solidFill>
              </a:rPr>
              <a:t>учают</a:t>
            </a:r>
            <a:r>
              <a:rPr lang="ru-RU" sz="2200" b="1" dirty="0">
                <a:solidFill>
                  <a:schemeClr val="bg1"/>
                </a:solidFill>
              </a:rPr>
              <a:t>ся </a:t>
            </a:r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942 </a:t>
            </a:r>
            <a:r>
              <a:rPr lang="ru-RU" sz="2200" b="1" dirty="0">
                <a:solidFill>
                  <a:schemeClr val="bg1"/>
                </a:solidFill>
              </a:rPr>
              <a:t>студентов и </a:t>
            </a:r>
            <a:r>
              <a:rPr lang="ru-RU" sz="2800" b="1" dirty="0">
                <a:solidFill>
                  <a:schemeClr val="bg1"/>
                </a:solidFill>
              </a:rPr>
              <a:t>13 235</a:t>
            </a:r>
            <a:r>
              <a:rPr lang="ru-RU" sz="2200" b="1" dirty="0">
                <a:solidFill>
                  <a:schemeClr val="bg1"/>
                </a:solidFill>
              </a:rPr>
              <a:t> учащихся. </a:t>
            </a:r>
          </a:p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</a:rPr>
              <a:t>Работают  </a:t>
            </a:r>
            <a:r>
              <a:rPr lang="ru-RU" sz="2800" b="1" dirty="0">
                <a:solidFill>
                  <a:schemeClr val="bg1"/>
                </a:solidFill>
              </a:rPr>
              <a:t>1 </a:t>
            </a:r>
            <a:r>
              <a:rPr lang="ru-RU" sz="2800" b="1">
                <a:solidFill>
                  <a:schemeClr val="bg1"/>
                </a:solidFill>
              </a:rPr>
              <a:t>882 </a:t>
            </a:r>
            <a:r>
              <a:rPr lang="ru-RU" sz="2200" b="1">
                <a:solidFill>
                  <a:schemeClr val="bg1"/>
                </a:solidFill>
              </a:rPr>
              <a:t>преподавателя.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7413" name="Рисунок 13" descr="DSC_56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65225"/>
            <a:ext cx="4464050" cy="3127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Рисунок 14" descr="DSC_386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3529012" cy="2336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0033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   ПРОФЕССИОНАЛЬНОЕ ИСКУССТВО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pic>
        <p:nvPicPr>
          <p:cNvPr id="18435" name="Рисунок 11" descr="jnWutMIRhC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81075"/>
            <a:ext cx="6408738" cy="3895725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Рисунок 12" descr="_dsc04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3675"/>
            <a:ext cx="4105275" cy="2738438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Рисунок 13" descr="DSC_006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66788"/>
            <a:ext cx="2233613" cy="3344862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27538" y="4941888"/>
            <a:ext cx="4537075" cy="1800225"/>
          </a:xfrm>
          <a:prstGeom prst="rect">
            <a:avLst/>
          </a:prstGeom>
          <a:solidFill>
            <a:srgbClr val="003399"/>
          </a:solidFill>
          <a:ln w="38100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В 2015 году </a:t>
            </a:r>
            <a:r>
              <a:rPr lang="ru-RU" altLang="ru-RU" sz="2800" b="1">
                <a:solidFill>
                  <a:schemeClr val="bg1"/>
                </a:solidFill>
              </a:rPr>
              <a:t>1320</a:t>
            </a:r>
            <a:r>
              <a:rPr lang="ru-RU" altLang="ru-RU" sz="2200" b="1">
                <a:solidFill>
                  <a:schemeClr val="bg1"/>
                </a:solidFill>
              </a:rPr>
              <a:t> спектаклей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и концертных программ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посетили  </a:t>
            </a:r>
            <a:r>
              <a:rPr lang="ru-RU" altLang="ru-RU" sz="2800" b="1">
                <a:solidFill>
                  <a:schemeClr val="bg1"/>
                </a:solidFill>
              </a:rPr>
              <a:t>438</a:t>
            </a:r>
            <a:r>
              <a:rPr lang="ru-RU" altLang="ru-RU" sz="2200" b="1">
                <a:solidFill>
                  <a:schemeClr val="bg1"/>
                </a:solidFill>
              </a:rPr>
              <a:t> тысяч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зрителей</a:t>
            </a:r>
            <a:endParaRPr lang="ru-RU" alt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0033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   МЕЖДУНАРОДНОЕ СОТРУДНИЧЕСТВО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07950" y="5084763"/>
            <a:ext cx="7993063" cy="1727200"/>
          </a:xfrm>
          <a:prstGeom prst="rect">
            <a:avLst/>
          </a:prstGeom>
          <a:solidFill>
            <a:srgbClr val="003399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При поддержке Министерства культуры ДНР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в 2015 году проведено более</a:t>
            </a:r>
            <a:r>
              <a:rPr lang="ru-RU" altLang="ru-RU" sz="2800" b="1">
                <a:solidFill>
                  <a:schemeClr val="bg1"/>
                </a:solidFill>
              </a:rPr>
              <a:t> 50 </a:t>
            </a:r>
            <a:r>
              <a:rPr lang="ru-RU" altLang="ru-RU" sz="2200" b="1">
                <a:solidFill>
                  <a:schemeClr val="bg1"/>
                </a:solidFill>
              </a:rPr>
              <a:t>мероприятий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с участием творческих коллективов и исполнителей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из Российской Федерации и других стран.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pic>
        <p:nvPicPr>
          <p:cNvPr id="19460" name="Picture 6" descr="maxres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942975"/>
            <a:ext cx="3563937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DSC_6202-150x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76475"/>
            <a:ext cx="1873250" cy="1873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9" descr="Kobzon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781300"/>
            <a:ext cx="3095625" cy="21415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11" descr="maxresdefault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08050"/>
            <a:ext cx="3954463" cy="21605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12" descr="newspic_b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201988"/>
            <a:ext cx="3581400" cy="1955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0033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   ВОССТАНОВЛЕНИЕ ИНФРАСТРУКТУРЫ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1438" y="5445125"/>
            <a:ext cx="8101012" cy="1296988"/>
          </a:xfrm>
          <a:prstGeom prst="rect">
            <a:avLst/>
          </a:prstGeom>
          <a:solidFill>
            <a:srgbClr val="003399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В результате артиллерийских обстрелов пострадали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125</a:t>
            </a:r>
            <a:r>
              <a:rPr lang="ru-RU" altLang="ru-RU" sz="2200" b="1">
                <a:solidFill>
                  <a:schemeClr val="bg1"/>
                </a:solidFill>
              </a:rPr>
              <a:t> объектов культуры. Частично восстановлено 42 %.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Полного восстановления требуют 51 % учреждений.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pic>
        <p:nvPicPr>
          <p:cNvPr id="20484" name="Picture 8" descr="й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28082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06763"/>
            <a:ext cx="3024187" cy="20669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Рисунок 8" descr="DSC0955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06763"/>
            <a:ext cx="3457575" cy="20669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11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81300"/>
            <a:ext cx="3457575" cy="24479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Рисунок 7" descr="IMG_078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981075"/>
            <a:ext cx="2663825" cy="2016125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Рисунок 9" descr="DSC0404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81075"/>
            <a:ext cx="2982913" cy="2087563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Рисунок 10" descr="DSC0405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58975"/>
            <a:ext cx="2376487" cy="1781175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72008" y="1204689"/>
          <a:ext cx="8964488" cy="547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990033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/>
              <a:t>   </a:t>
            </a:r>
            <a:r>
              <a:rPr lang="ru-RU" altLang="ru-RU" sz="2400" b="1">
                <a:solidFill>
                  <a:schemeClr val="bg1"/>
                </a:solidFill>
              </a:rPr>
              <a:t>ОСНОВНЫЕ ЗАДАЧИ НА 2016 ГОД: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990033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  ФЕСТИВАЛЬ ИСКУССТВ ДОНЕЦКОЙ НАРОДНОЙ РЕСПУБЛИКИ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07950" y="5445125"/>
            <a:ext cx="8064500" cy="1296988"/>
          </a:xfrm>
          <a:prstGeom prst="rect">
            <a:avLst/>
          </a:prstGeom>
          <a:solidFill>
            <a:srgbClr val="990033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Согласно Указу Главы Донецкой Народной Республики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№ 21 от 08.02.2016  в феврале-мае 2016 г. в республике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проводится ФЕСТИВАЛЬ ИСКУССТВ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pic>
        <p:nvPicPr>
          <p:cNvPr id="22532" name="Picture 4" descr="Dscn63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43211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4" descr="х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1300"/>
            <a:ext cx="4249738" cy="25923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Гран-па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3455987" cy="23844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Рисунок 7" descr="_DSC027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981075"/>
            <a:ext cx="1890712" cy="2592388"/>
          </a:xfrm>
          <a:prstGeom prst="rect">
            <a:avLst/>
          </a:prstGeom>
          <a:noFill/>
          <a:ln w="412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Рисунок 8" descr="_DSC8336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81075"/>
            <a:ext cx="1800225" cy="2592388"/>
          </a:xfrm>
          <a:prstGeom prst="rect">
            <a:avLst/>
          </a:prstGeom>
          <a:noFill/>
          <a:ln w="412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990033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    ГОД ЧТЕНИЯ В ДОНЕЦКОЙ НАРОДНОЙ РЕСПУБЛИКЕ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pic>
        <p:nvPicPr>
          <p:cNvPr id="23555" name="Picture 3" descr="dd0efe99c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052513"/>
            <a:ext cx="2862262" cy="23764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the-joy-of-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44900"/>
            <a:ext cx="2851150" cy="24415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1A2CS-IgL-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860800"/>
            <a:ext cx="2808287" cy="19446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ObPtZPEjwa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4681537" cy="32956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07950" y="5878513"/>
            <a:ext cx="8064500" cy="863600"/>
          </a:xfrm>
          <a:prstGeom prst="rect">
            <a:avLst/>
          </a:prstGeom>
          <a:solidFill>
            <a:srgbClr val="990033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2016 год Указом Главы Донецкой Народной Республики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№ 22 от 08.02.2016 объявлен ГОДОМ ЧТЕНИЯ</a:t>
            </a:r>
            <a:endParaRPr lang="ru-RU" alt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990033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   КУЛЬТУРНО-ПРОСВЕТИТЕЛЬСКИЙ ПРОЕКТ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pic>
        <p:nvPicPr>
          <p:cNvPr id="24579" name="Picture 4" descr="C:\Users\AVT\Desktop\Береговой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2128837" cy="3097212"/>
          </a:xfrm>
          <a:prstGeom prst="rect">
            <a:avLst/>
          </a:prstGeom>
          <a:noFill/>
          <a:ln w="63500" cmpd="thickThin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3" descr="C:\Users\AVT\Desktop\А_Ханжонков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36838"/>
            <a:ext cx="1943100" cy="2668587"/>
          </a:xfrm>
          <a:prstGeom prst="rect">
            <a:avLst/>
          </a:prstGeom>
          <a:noFill/>
          <a:ln w="6350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2" descr="C:\Users\AVT\Desktop\В_Захаров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1704975" cy="2592388"/>
          </a:xfrm>
          <a:prstGeom prst="rect">
            <a:avLst/>
          </a:prstGeom>
          <a:noFill/>
          <a:ln w="6350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555875" y="5445125"/>
            <a:ext cx="6408738" cy="1296988"/>
          </a:xfrm>
          <a:prstGeom prst="rect">
            <a:avLst/>
          </a:prstGeom>
          <a:solidFill>
            <a:srgbClr val="990033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В 2016 году планируется проведение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 культурно-просветительских мероприятий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    к юбилейным датам наших земляков  </a:t>
            </a:r>
          </a:p>
        </p:txBody>
      </p:sp>
      <p:pic>
        <p:nvPicPr>
          <p:cNvPr id="24583" name="Picture 2" descr="C:\Users\AVT\Desktop\логопрозр.png"/>
          <p:cNvPicPr>
            <a:picLocks noChangeAspect="1" noChangeArrowheads="1"/>
          </p:cNvPicPr>
          <p:nvPr/>
        </p:nvPicPr>
        <p:blipFill>
          <a:blip r:embed="rId5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4860925" cy="2209800"/>
          </a:xfrm>
          <a:prstGeom prst="rect">
            <a:avLst/>
          </a:prstGeom>
          <a:noFill/>
          <a:ln>
            <a:noFill/>
          </a:ln>
          <a:effectLst>
            <a:outerShdw dist="50800" dir="5400000" sx="103000" sy="103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5" descr="C:\Users\AVT\Desktop\Куинджи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084513"/>
            <a:ext cx="1873250" cy="221615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4" descr="C:\Users\AVT\Desktop\Кончаловский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08050"/>
            <a:ext cx="1873250" cy="2016125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990033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   125</a:t>
            </a:r>
            <a:r>
              <a:rPr lang="ru-RU" altLang="ru-RU" sz="2200" b="1">
                <a:solidFill>
                  <a:schemeClr val="bg1"/>
                </a:solidFill>
              </a:rPr>
              <a:t> ЛЕТ СО ДНЯ РОЖДЕНИЯ СЕРГЕЯ ПРОКОФЬЕВА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9388" y="5661025"/>
            <a:ext cx="7993062" cy="1081088"/>
          </a:xfrm>
          <a:prstGeom prst="rect">
            <a:avLst/>
          </a:prstGeom>
          <a:solidFill>
            <a:srgbClr val="990033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К юбилею композитора состоится цикл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концертов с участием ведущих исполнителей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 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pic>
        <p:nvPicPr>
          <p:cNvPr id="25604" name="Picture 4" descr="Prokofi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25538"/>
            <a:ext cx="3656013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901373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981075"/>
            <a:ext cx="3714750" cy="28797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DSC023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41663"/>
            <a:ext cx="2225675" cy="24479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8" descr="sergei-prokofie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500438"/>
            <a:ext cx="2049463" cy="30241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/>
          </p:nvPr>
        </p:nvGraphicFramePr>
        <p:xfrm>
          <a:off x="179512" y="1052736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0033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/>
              <a:t>   </a:t>
            </a:r>
            <a:r>
              <a:rPr lang="ru-RU" altLang="ru-RU" sz="2400" b="1">
                <a:solidFill>
                  <a:schemeClr val="bg1"/>
                </a:solidFill>
              </a:rPr>
              <a:t>СЕТЬ  ГОСУДАРСТВЕННЫХ  УЧРЕЖДЕНИЙ  КУЛЬТУРЫ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0033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/>
              <a:t>    </a:t>
            </a:r>
            <a:r>
              <a:rPr lang="ru-RU" altLang="ru-RU" sz="2200" b="1">
                <a:solidFill>
                  <a:schemeClr val="bg1"/>
                </a:solidFill>
              </a:rPr>
              <a:t>СЕТЬ  КОММУНАЛЬНЫХ  УЧРЕЖДЕНИЙ  КУЛЬТУРЫ  </a:t>
            </a:r>
            <a:endParaRPr lang="ru-RU" altLang="ru-RU" sz="2800" b="1">
              <a:solidFill>
                <a:schemeClr val="bg1"/>
              </a:solidFill>
            </a:endParaRPr>
          </a:p>
        </p:txBody>
      </p:sp>
      <p:pic>
        <p:nvPicPr>
          <p:cNvPr id="10243" name="Picture 3" descr="C:\Users\пк\Downloads\центр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241675" cy="2160587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2268538" y="1773238"/>
            <a:ext cx="2233612" cy="2235200"/>
            <a:chOff x="2016214" y="288021"/>
            <a:chExt cx="2234841" cy="2234841"/>
          </a:xfrm>
          <a:solidFill>
            <a:srgbClr val="003399"/>
          </a:solidFill>
        </p:grpSpPr>
        <p:sp>
          <p:nvSpPr>
            <p:cNvPr id="19" name="Пирог 18"/>
            <p:cNvSpPr/>
            <p:nvPr/>
          </p:nvSpPr>
          <p:spPr>
            <a:xfrm>
              <a:off x="2016214" y="288021"/>
              <a:ext cx="2234841" cy="2234841"/>
            </a:xfrm>
            <a:prstGeom prst="pieWedg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ирог 4"/>
            <p:cNvSpPr/>
            <p:nvPr/>
          </p:nvSpPr>
          <p:spPr>
            <a:xfrm>
              <a:off x="2591801" y="1151556"/>
              <a:ext cx="1580431" cy="10113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41808" tIns="241808" rIns="241808" bIns="241808" spcCol="1270" anchor="ctr"/>
            <a:lstStyle/>
            <a:p>
              <a:pPr algn="ctr" defTabSz="1511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400" dirty="0">
                  <a:latin typeface="Arial Black" pitchFamily="34" charset="0"/>
                </a:rPr>
                <a:t>183</a:t>
              </a:r>
            </a:p>
          </p:txBody>
        </p:sp>
      </p:grpSp>
      <p:pic>
        <p:nvPicPr>
          <p:cNvPr id="10245" name="Picture 8" descr="C:\Users\пк\Downloads\b14f26307cb2256a11aa42580bdfd2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4313"/>
            <a:ext cx="3097213" cy="20955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6" name="Группа 27"/>
          <p:cNvGrpSpPr>
            <a:grpSpLocks/>
          </p:cNvGrpSpPr>
          <p:nvPr/>
        </p:nvGrpSpPr>
        <p:grpSpPr bwMode="auto">
          <a:xfrm>
            <a:off x="4716463" y="1773238"/>
            <a:ext cx="2233612" cy="2235200"/>
            <a:chOff x="4202356" y="305833"/>
            <a:chExt cx="2234841" cy="2234841"/>
          </a:xfrm>
        </p:grpSpPr>
        <p:sp>
          <p:nvSpPr>
            <p:cNvPr id="29" name="Пирог 28"/>
            <p:cNvSpPr/>
            <p:nvPr/>
          </p:nvSpPr>
          <p:spPr>
            <a:xfrm rot="5400000">
              <a:off x="4202356" y="305833"/>
              <a:ext cx="2234841" cy="2234841"/>
            </a:xfrm>
            <a:prstGeom prst="pieWedge">
              <a:avLst/>
            </a:prstGeom>
            <a:solidFill>
              <a:srgbClr val="00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ирог 4"/>
            <p:cNvSpPr/>
            <p:nvPr/>
          </p:nvSpPr>
          <p:spPr>
            <a:xfrm>
              <a:off x="4273832" y="1097868"/>
              <a:ext cx="1580432" cy="1226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7368" tIns="277368" rIns="277368" bIns="277368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900" dirty="0">
                  <a:latin typeface="Arial Black" pitchFamily="34" charset="0"/>
                </a:rPr>
                <a:t>234</a:t>
              </a:r>
            </a:p>
          </p:txBody>
        </p:sp>
      </p:grp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771775" y="3429000"/>
            <a:ext cx="1368425" cy="4318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/>
              <a:t>  </a:t>
            </a:r>
            <a:r>
              <a:rPr lang="ru-RU" altLang="ru-RU" sz="2400" b="1">
                <a:solidFill>
                  <a:schemeClr val="bg1"/>
                </a:solidFill>
              </a:rPr>
              <a:t>клуба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4787900" y="3429000"/>
            <a:ext cx="2016125" cy="4318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/>
              <a:t> </a:t>
            </a:r>
            <a:r>
              <a:rPr lang="ru-RU" altLang="ru-RU" sz="2400" b="1">
                <a:solidFill>
                  <a:schemeClr val="bg1"/>
                </a:solidFill>
              </a:rPr>
              <a:t>библиотеки</a:t>
            </a:r>
          </a:p>
        </p:txBody>
      </p:sp>
      <p:pic>
        <p:nvPicPr>
          <p:cNvPr id="10249" name="Picture 3" descr="C:\Users\пк\Downloads\символы\ключ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21213"/>
            <a:ext cx="3168650" cy="1976437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4" descr="C:\Users\пк\Desktop\музе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4508500"/>
            <a:ext cx="3041650" cy="2160588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23"/>
          <p:cNvGrpSpPr>
            <a:grpSpLocks/>
          </p:cNvGrpSpPr>
          <p:nvPr/>
        </p:nvGrpSpPr>
        <p:grpSpPr bwMode="auto">
          <a:xfrm>
            <a:off x="4716016" y="4221088"/>
            <a:ext cx="2233612" cy="2235200"/>
            <a:chOff x="4202317" y="2643900"/>
            <a:chExt cx="2234841" cy="2234841"/>
          </a:xfrm>
          <a:solidFill>
            <a:srgbClr val="003399"/>
          </a:solidFill>
        </p:grpSpPr>
        <p:sp>
          <p:nvSpPr>
            <p:cNvPr id="35" name="Пирог 34"/>
            <p:cNvSpPr/>
            <p:nvPr/>
          </p:nvSpPr>
          <p:spPr>
            <a:xfrm rot="10800000">
              <a:off x="4202317" y="2643900"/>
              <a:ext cx="2234841" cy="2234841"/>
            </a:xfrm>
            <a:prstGeom prst="pieWedg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Пирог 4"/>
            <p:cNvSpPr/>
            <p:nvPr/>
          </p:nvSpPr>
          <p:spPr>
            <a:xfrm>
              <a:off x="4418460" y="3147875"/>
              <a:ext cx="1296409" cy="7918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7368" tIns="277368" rIns="277368" bIns="277368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900" dirty="0">
                  <a:latin typeface="Arial Black" pitchFamily="34" charset="0"/>
                </a:rPr>
                <a:t>11</a:t>
              </a:r>
            </a:p>
          </p:txBody>
        </p:sp>
      </p:grp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4787900" y="4292600"/>
            <a:ext cx="1512888" cy="4318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/>
              <a:t> </a:t>
            </a:r>
            <a:r>
              <a:rPr lang="ru-RU" altLang="ru-RU" sz="2400" b="1">
                <a:solidFill>
                  <a:schemeClr val="bg1"/>
                </a:solidFill>
              </a:rPr>
              <a:t>музеев</a:t>
            </a:r>
          </a:p>
        </p:txBody>
      </p: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2267744" y="4221163"/>
            <a:ext cx="2235200" cy="2235200"/>
            <a:chOff x="1998021" y="2643900"/>
            <a:chExt cx="2235405" cy="2234841"/>
          </a:xfrm>
          <a:solidFill>
            <a:srgbClr val="003399"/>
          </a:solidFill>
        </p:grpSpPr>
        <p:sp>
          <p:nvSpPr>
            <p:cNvPr id="39" name="Пирог 38"/>
            <p:cNvSpPr/>
            <p:nvPr/>
          </p:nvSpPr>
          <p:spPr>
            <a:xfrm rot="16200000">
              <a:off x="1998303" y="2643618"/>
              <a:ext cx="2234841" cy="2235405"/>
            </a:xfrm>
            <a:prstGeom prst="pieWedg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Пирог 4"/>
            <p:cNvSpPr/>
            <p:nvPr/>
          </p:nvSpPr>
          <p:spPr>
            <a:xfrm>
              <a:off x="2789388" y="3147875"/>
              <a:ext cx="1369072" cy="8638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7368" tIns="277368" rIns="277368" bIns="277368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900" dirty="0">
                  <a:latin typeface="Arial Black" pitchFamily="34" charset="0"/>
                </a:rPr>
                <a:t>48</a:t>
              </a:r>
            </a:p>
          </p:txBody>
        </p:sp>
      </p:grp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2339975" y="4292600"/>
            <a:ext cx="2016125" cy="4318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spc="-100" dirty="0">
                <a:solidFill>
                  <a:schemeClr val="bg1"/>
                </a:solidFill>
              </a:rPr>
              <a:t>школ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spc="-100" dirty="0">
                <a:solidFill>
                  <a:schemeClr val="bg1"/>
                </a:solidFill>
              </a:rPr>
              <a:t>искусств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7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3144838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1846263"/>
            <a:ext cx="33528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/>
        </p:nvGraphicFramePr>
        <p:xfrm>
          <a:off x="-320705" y="980728"/>
          <a:ext cx="8572528" cy="4818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-103221" y="1268760"/>
          <a:ext cx="935834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0033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/>
              <a:t>   </a:t>
            </a:r>
            <a:r>
              <a:rPr lang="ru-RU" altLang="ru-RU" sz="2400" b="1">
                <a:solidFill>
                  <a:schemeClr val="bg1"/>
                </a:solidFill>
              </a:rPr>
              <a:t>КАДРОВЫЙ  РЕСУРС – </a:t>
            </a:r>
            <a:r>
              <a:rPr lang="ru-RU" altLang="ru-RU" sz="2800" b="1">
                <a:solidFill>
                  <a:schemeClr val="bg1"/>
                </a:solidFill>
              </a:rPr>
              <a:t>6 507 </a:t>
            </a:r>
            <a:r>
              <a:rPr lang="ru-RU" altLang="ru-RU" sz="2400" b="1">
                <a:solidFill>
                  <a:schemeClr val="bg1"/>
                </a:solidFill>
              </a:rPr>
              <a:t>работников культуры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0033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   НОРМОТВОРЧЕСКАЯ ДЕЯТЕЛЬНОСТЬ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pic>
        <p:nvPicPr>
          <p:cNvPr id="12291" name="Picture 4" descr="vybory-v-dnr-i-lnr-perenesli-na-sleduyuschij-god_144413916884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5832475" cy="33877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6" descr="2583e9896c65254daabcdbe312441c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00313"/>
            <a:ext cx="424338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9388" y="4581525"/>
            <a:ext cx="5832475" cy="2205038"/>
          </a:xfrm>
          <a:prstGeom prst="rect">
            <a:avLst/>
          </a:prstGeom>
          <a:solidFill>
            <a:srgbClr val="003399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В 2015 году инициировано</a:t>
            </a:r>
            <a:r>
              <a:rPr lang="en-US" altLang="ru-RU" sz="2200" b="1">
                <a:solidFill>
                  <a:schemeClr val="bg1"/>
                </a:solidFill>
              </a:rPr>
              <a:t>/</a:t>
            </a:r>
            <a:r>
              <a:rPr lang="ru-RU" altLang="ru-RU" sz="2200" b="1">
                <a:solidFill>
                  <a:schemeClr val="bg1"/>
                </a:solidFill>
              </a:rPr>
              <a:t>принято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51</a:t>
            </a:r>
            <a:r>
              <a:rPr lang="ru-RU" altLang="ru-RU" sz="2200" b="1">
                <a:solidFill>
                  <a:schemeClr val="bg1"/>
                </a:solidFill>
              </a:rPr>
              <a:t> нормативно-правовой акт.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Знаковым событием стало принятие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Закона Донецкой Народной Республики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«О КУЛЬТУРЕ»</a:t>
            </a:r>
            <a:endParaRPr lang="ru-RU" alt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0033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   НАРОДНОЕ  ТВОРЧЕСТВО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pic>
        <p:nvPicPr>
          <p:cNvPr id="13315" name="Рисунок 3" descr="DSC_29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81075"/>
            <a:ext cx="4316412" cy="2879725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Рисунок 6" descr="_DSC0262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42481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9388" y="3933825"/>
            <a:ext cx="5688012" cy="2808288"/>
          </a:xfrm>
          <a:prstGeom prst="rect">
            <a:avLst/>
          </a:prstGeom>
          <a:solidFill>
            <a:srgbClr val="003399"/>
          </a:solidFill>
          <a:ln w="38100">
            <a:noFill/>
            <a:miter lim="800000"/>
            <a:headEnd/>
            <a:tailEnd/>
          </a:ln>
          <a:effectLst>
            <a:outerShdw blurRad="50800" dir="5400000" algn="ctr" rotWithShape="0">
              <a:srgbClr val="003399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</a:rPr>
              <a:t>В учреждениях клубного типа </a:t>
            </a:r>
          </a:p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</a:rPr>
              <a:t>действуют </a:t>
            </a:r>
            <a:r>
              <a:rPr lang="ru-RU" sz="2800" b="1" dirty="0">
                <a:solidFill>
                  <a:schemeClr val="bg1"/>
                </a:solidFill>
              </a:rPr>
              <a:t>1 590</a:t>
            </a:r>
            <a:r>
              <a:rPr lang="ru-RU" sz="2200" b="1" dirty="0">
                <a:solidFill>
                  <a:schemeClr val="bg1"/>
                </a:solidFill>
              </a:rPr>
              <a:t> формирований. </a:t>
            </a:r>
          </a:p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</a:rPr>
              <a:t>В них занимаются </a:t>
            </a:r>
            <a:r>
              <a:rPr lang="ru-RU" sz="2800" b="1" dirty="0">
                <a:solidFill>
                  <a:schemeClr val="bg1"/>
                </a:solidFill>
              </a:rPr>
              <a:t>25 549 </a:t>
            </a:r>
            <a:r>
              <a:rPr lang="ru-RU" sz="2200" b="1" dirty="0">
                <a:solidFill>
                  <a:schemeClr val="bg1"/>
                </a:solidFill>
              </a:rPr>
              <a:t>участников.</a:t>
            </a:r>
          </a:p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</a:rPr>
              <a:t>Проведено свыше 21 тысячи</a:t>
            </a:r>
          </a:p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</a:rPr>
              <a:t>культурно-массовых мероприятий, </a:t>
            </a:r>
          </a:p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</a:rPr>
              <a:t>которые посетили более </a:t>
            </a:r>
            <a:r>
              <a:rPr lang="ru-RU" sz="2800" b="1" dirty="0">
                <a:solidFill>
                  <a:schemeClr val="bg1"/>
                </a:solidFill>
              </a:rPr>
              <a:t>2</a:t>
            </a:r>
            <a:r>
              <a:rPr lang="ru-RU" sz="2200" b="1" dirty="0">
                <a:solidFill>
                  <a:schemeClr val="bg1"/>
                </a:solidFill>
              </a:rPr>
              <a:t> миллионов </a:t>
            </a:r>
          </a:p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</a:rPr>
              <a:t>жителей республики.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318" name="Рисунок 9" descr="DSC_296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33825"/>
            <a:ext cx="2808287" cy="2808288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0033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   БИБЛИОТЕЧНОЕ  ДЕЛО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pic>
        <p:nvPicPr>
          <p:cNvPr id="14339" name="Рисунок 10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025525"/>
            <a:ext cx="5984875" cy="3482975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987675" y="4724400"/>
            <a:ext cx="6048375" cy="1873250"/>
          </a:xfrm>
          <a:prstGeom prst="rect">
            <a:avLst/>
          </a:prstGeom>
          <a:solidFill>
            <a:srgbClr val="003399"/>
          </a:solidFill>
          <a:ln w="38100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Библиотечный фонд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составляет  </a:t>
            </a:r>
            <a:r>
              <a:rPr lang="ru-RU" altLang="ru-RU" sz="2800" b="1">
                <a:solidFill>
                  <a:schemeClr val="bg1"/>
                </a:solidFill>
              </a:rPr>
              <a:t>8 076 </a:t>
            </a:r>
            <a:r>
              <a:rPr lang="ru-RU" altLang="ru-RU" sz="2200" b="1">
                <a:solidFill>
                  <a:schemeClr val="bg1"/>
                </a:solidFill>
              </a:rPr>
              <a:t>тыс. экземпляров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печатных и электронных документов.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В 2015 году обслужено </a:t>
            </a:r>
            <a:r>
              <a:rPr lang="ru-RU" altLang="ru-RU" sz="2800" b="1">
                <a:solidFill>
                  <a:schemeClr val="bg1"/>
                </a:solidFill>
              </a:rPr>
              <a:t>429</a:t>
            </a:r>
            <a:r>
              <a:rPr lang="ru-RU" altLang="ru-RU" sz="2200" b="1">
                <a:solidFill>
                  <a:schemeClr val="bg1"/>
                </a:solidFill>
              </a:rPr>
              <a:t> тыс. человек.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pic>
        <p:nvPicPr>
          <p:cNvPr id="14341" name="Рисунок 12" descr="Читаешь ты, читаю я, читают все наши друзья!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2962275" cy="2232025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Рисунок 13" descr="DSC020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2663825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0033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   МУЗЕЙНОЕ   ДЕЛО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pic>
        <p:nvPicPr>
          <p:cNvPr id="15363" name="Picture 2" descr="C:\Users\пк\Desktop\КУЛЬТУРА-2015\Для альманаха-Дыда\Земляки\_DSC0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52513"/>
            <a:ext cx="4216400" cy="26543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Рисунок 7" descr="Экспозиция Горловского художественного музея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4321175" cy="2611437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Рисунок 7" descr="IMG_326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860800"/>
            <a:ext cx="7599362" cy="2830513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9388" y="4435475"/>
            <a:ext cx="5040312" cy="2233613"/>
          </a:xfrm>
          <a:prstGeom prst="rect">
            <a:avLst/>
          </a:prstGeom>
          <a:solidFill>
            <a:srgbClr val="003399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В фондах музеев хранятся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 </a:t>
            </a:r>
            <a:r>
              <a:rPr lang="ru-RU" altLang="ru-RU" sz="2800" b="1">
                <a:solidFill>
                  <a:schemeClr val="bg1"/>
                </a:solidFill>
              </a:rPr>
              <a:t>271 789 </a:t>
            </a:r>
            <a:r>
              <a:rPr lang="ru-RU" altLang="ru-RU" sz="2200" b="1">
                <a:solidFill>
                  <a:schemeClr val="bg1"/>
                </a:solidFill>
              </a:rPr>
              <a:t>единиц предметов.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В 2015 году создано 147 выставок,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проведено </a:t>
            </a:r>
            <a:r>
              <a:rPr lang="ru-RU" altLang="ru-RU" sz="2800" b="1">
                <a:solidFill>
                  <a:schemeClr val="bg1"/>
                </a:solidFill>
              </a:rPr>
              <a:t>2 863 </a:t>
            </a:r>
            <a:r>
              <a:rPr lang="ru-RU" altLang="ru-RU" sz="2200" b="1">
                <a:solidFill>
                  <a:schemeClr val="bg1"/>
                </a:solidFill>
              </a:rPr>
              <a:t>экскурсии,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обслужено </a:t>
            </a:r>
            <a:r>
              <a:rPr lang="ru-RU" altLang="ru-RU" sz="2800" b="1">
                <a:solidFill>
                  <a:schemeClr val="bg1"/>
                </a:solidFill>
              </a:rPr>
              <a:t>188</a:t>
            </a:r>
            <a:r>
              <a:rPr lang="ru-RU" altLang="ru-RU" sz="2200" b="1">
                <a:solidFill>
                  <a:schemeClr val="bg1"/>
                </a:solidFill>
              </a:rPr>
              <a:t> тыс. посетителей.</a:t>
            </a:r>
            <a:endParaRPr lang="ru-RU" alt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solidFill>
            <a:srgbClr val="003399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   ОХРАНА КУЛЬТУРНОГО НАСЛЕДИЯ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pic>
        <p:nvPicPr>
          <p:cNvPr id="16387" name="Picture 7" descr="5843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60800"/>
            <a:ext cx="20891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835150" y="4868863"/>
            <a:ext cx="7129463" cy="1800225"/>
          </a:xfrm>
          <a:prstGeom prst="rect">
            <a:avLst/>
          </a:prstGeom>
          <a:solidFill>
            <a:srgbClr val="003399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</a:rPr>
              <a:t>На территории Донецкой Народной Республики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814 </a:t>
            </a:r>
            <a:r>
              <a:rPr lang="ru-RU" altLang="ru-RU" sz="2200" b="1">
                <a:solidFill>
                  <a:schemeClr val="bg1"/>
                </a:solidFill>
              </a:rPr>
              <a:t>памятников истории и культуры,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27</a:t>
            </a:r>
            <a:r>
              <a:rPr lang="ru-RU" altLang="ru-RU" sz="2200" b="1">
                <a:solidFill>
                  <a:schemeClr val="bg1"/>
                </a:solidFill>
              </a:rPr>
              <a:t> памятников архитектуры,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1 412</a:t>
            </a:r>
            <a:r>
              <a:rPr lang="ru-RU" altLang="ru-RU" sz="2200" b="1">
                <a:solidFill>
                  <a:schemeClr val="bg1"/>
                </a:solidFill>
              </a:rPr>
              <a:t> археологических объектов.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pic>
        <p:nvPicPr>
          <p:cNvPr id="16389" name="Picture 9" descr="54-1024x6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2927350" cy="27527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12" descr="5092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81300"/>
            <a:ext cx="17240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4" descr="1430790331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268413"/>
            <a:ext cx="2273300" cy="151765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16" descr="page0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81075"/>
            <a:ext cx="3408362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8" descr="page0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81075"/>
            <a:ext cx="3408362" cy="26638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9" descr="AIMi8MyXg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13100"/>
            <a:ext cx="2374900" cy="15763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7_Изящ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2566</TotalTime>
  <Words>424</Words>
  <Application>Microsoft Office PowerPoint</Application>
  <PresentationFormat>Экран (4:3)</PresentationFormat>
  <Paragraphs>98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Wingdings 2</vt:lpstr>
      <vt:lpstr>Wingdings</vt:lpstr>
      <vt:lpstr>Calibri</vt:lpstr>
      <vt:lpstr>Bookman Old Style</vt:lpstr>
      <vt:lpstr>Times New Roman</vt:lpstr>
      <vt:lpstr>Arial Black</vt:lpstr>
      <vt:lpstr>7_Изящная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 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User Windows</cp:lastModifiedBy>
  <cp:revision>297</cp:revision>
  <dcterms:created xsi:type="dcterms:W3CDTF">2014-01-21T12:49:47Z</dcterms:created>
  <dcterms:modified xsi:type="dcterms:W3CDTF">2020-03-19T09:30:49Z</dcterms:modified>
</cp:coreProperties>
</file>